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9" r:id="rId4"/>
    <p:sldId id="259" r:id="rId5"/>
    <p:sldId id="260" r:id="rId6"/>
    <p:sldId id="288" r:id="rId7"/>
    <p:sldId id="304" r:id="rId8"/>
    <p:sldId id="311" r:id="rId9"/>
    <p:sldId id="303" r:id="rId10"/>
    <p:sldId id="284" r:id="rId11"/>
    <p:sldId id="293" r:id="rId12"/>
    <p:sldId id="297" r:id="rId13"/>
    <p:sldId id="319" r:id="rId14"/>
    <p:sldId id="296" r:id="rId15"/>
    <p:sldId id="308" r:id="rId16"/>
    <p:sldId id="314" r:id="rId17"/>
    <p:sldId id="568" r:id="rId18"/>
    <p:sldId id="318" r:id="rId19"/>
    <p:sldId id="315" r:id="rId20"/>
    <p:sldId id="316" r:id="rId21"/>
    <p:sldId id="317" r:id="rId22"/>
    <p:sldId id="312" r:id="rId23"/>
    <p:sldId id="306" r:id="rId24"/>
    <p:sldId id="305" r:id="rId25"/>
    <p:sldId id="301" r:id="rId26"/>
    <p:sldId id="285" r:id="rId27"/>
    <p:sldId id="309" r:id="rId28"/>
    <p:sldId id="310" r:id="rId29"/>
    <p:sldId id="313" r:id="rId30"/>
    <p:sldId id="261" r:id="rId31"/>
    <p:sldId id="270" r:id="rId32"/>
    <p:sldId id="279" r:id="rId33"/>
    <p:sldId id="271" r:id="rId34"/>
    <p:sldId id="300" r:id="rId35"/>
    <p:sldId id="263" r:id="rId36"/>
    <p:sldId id="266" r:id="rId37"/>
    <p:sldId id="264" r:id="rId38"/>
    <p:sldId id="283" r:id="rId39"/>
    <p:sldId id="292" r:id="rId40"/>
    <p:sldId id="290" r:id="rId41"/>
    <p:sldId id="276" r:id="rId42"/>
    <p:sldId id="280" r:id="rId43"/>
    <p:sldId id="273" r:id="rId44"/>
    <p:sldId id="278" r:id="rId45"/>
    <p:sldId id="281" r:id="rId46"/>
    <p:sldId id="291" r:id="rId47"/>
    <p:sldId id="307" r:id="rId48"/>
    <p:sldId id="282" r:id="rId49"/>
    <p:sldId id="565" r:id="rId50"/>
    <p:sldId id="566" r:id="rId51"/>
    <p:sldId id="567" r:id="rId52"/>
    <p:sldId id="569" r:id="rId53"/>
    <p:sldId id="570" r:id="rId54"/>
    <p:sldId id="57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B"/>
    <a:srgbClr val="32AEB8"/>
    <a:srgbClr val="FF7E79"/>
    <a:srgbClr val="009051"/>
    <a:srgbClr val="9399FF"/>
    <a:srgbClr val="467FC1"/>
    <a:srgbClr val="997A79"/>
    <a:srgbClr val="DCDC63"/>
    <a:srgbClr val="888DDF"/>
    <a:srgbClr val="B4D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4"/>
  </p:normalViewPr>
  <p:slideViewPr>
    <p:cSldViewPr snapToGrid="0" snapToObjects="1">
      <p:cViewPr>
        <p:scale>
          <a:sx n="240" d="100"/>
          <a:sy n="240" d="100"/>
        </p:scale>
        <p:origin x="-807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32465-4381-9D4D-9D24-F427E6D53FC7}" type="doc">
      <dgm:prSet loTypeId="urn:microsoft.com/office/officeart/2005/8/layout/chevron1" loCatId="" qsTypeId="urn:microsoft.com/office/officeart/2005/8/quickstyle/simple5" qsCatId="simple" csTypeId="urn:microsoft.com/office/officeart/2005/8/colors/colorful4" csCatId="colorful" phldr="1"/>
      <dgm:spPr/>
    </dgm:pt>
    <dgm:pt modelId="{EC9CDE15-D907-E34F-8673-FB65058266B8}">
      <dgm:prSet phldrT="[Texto]"/>
      <dgm:spPr/>
      <dgm:t>
        <a:bodyPr/>
        <a:lstStyle/>
        <a:p>
          <a:r>
            <a:rPr lang="pt-BR" dirty="0"/>
            <a:t>Pesquisa</a:t>
          </a:r>
        </a:p>
        <a:p>
          <a:r>
            <a:rPr lang="pt-BR" dirty="0"/>
            <a:t> </a:t>
          </a:r>
          <a:r>
            <a:rPr lang="pt-BR" dirty="0" err="1"/>
            <a:t>ad-hoc</a:t>
          </a:r>
          <a:endParaRPr lang="pt-BR" dirty="0"/>
        </a:p>
      </dgm:t>
    </dgm:pt>
    <dgm:pt modelId="{22A3AF2B-228A-4E47-B6D9-52CA78419981}" type="parTrans" cxnId="{37049BDD-3056-FF4C-BC22-0E4A16FC02DF}">
      <dgm:prSet/>
      <dgm:spPr/>
      <dgm:t>
        <a:bodyPr/>
        <a:lstStyle/>
        <a:p>
          <a:endParaRPr lang="pt-BR"/>
        </a:p>
      </dgm:t>
    </dgm:pt>
    <dgm:pt modelId="{540E5C89-66B6-E14F-9DFA-EDD7EEF98D8C}" type="sibTrans" cxnId="{37049BDD-3056-FF4C-BC22-0E4A16FC02DF}">
      <dgm:prSet/>
      <dgm:spPr/>
      <dgm:t>
        <a:bodyPr/>
        <a:lstStyle/>
        <a:p>
          <a:endParaRPr lang="pt-BR"/>
        </a:p>
      </dgm:t>
    </dgm:pt>
    <dgm:pt modelId="{0CB543F2-C4D7-444C-A153-6145D9E76391}">
      <dgm:prSet phldrT="[Texto]"/>
      <dgm:spPr/>
      <dgm:t>
        <a:bodyPr/>
        <a:lstStyle/>
        <a:p>
          <a:r>
            <a:rPr lang="pt-BR" dirty="0"/>
            <a:t>Tentativa de </a:t>
          </a:r>
          <a:r>
            <a:rPr lang="pt-BR" dirty="0" err="1"/>
            <a:t>string</a:t>
          </a:r>
          <a:r>
            <a:rPr lang="pt-BR" dirty="0"/>
            <a:t>-busca estruturada</a:t>
          </a:r>
        </a:p>
      </dgm:t>
    </dgm:pt>
    <dgm:pt modelId="{27913CEF-02EB-4D49-B011-72E03976CD81}" type="parTrans" cxnId="{2240F6D2-282C-7F45-AD86-4240484219F6}">
      <dgm:prSet/>
      <dgm:spPr/>
      <dgm:t>
        <a:bodyPr/>
        <a:lstStyle/>
        <a:p>
          <a:endParaRPr lang="pt-BR"/>
        </a:p>
      </dgm:t>
    </dgm:pt>
    <dgm:pt modelId="{C722B841-99F4-3E48-98FE-07A718C659D2}" type="sibTrans" cxnId="{2240F6D2-282C-7F45-AD86-4240484219F6}">
      <dgm:prSet/>
      <dgm:spPr/>
      <dgm:t>
        <a:bodyPr/>
        <a:lstStyle/>
        <a:p>
          <a:endParaRPr lang="pt-BR"/>
        </a:p>
      </dgm:t>
    </dgm:pt>
    <dgm:pt modelId="{FCE47EF4-E621-9A40-87FC-A59E75725897}">
      <dgm:prSet phldrT="[Texto]"/>
      <dgm:spPr/>
      <dgm:t>
        <a:bodyPr/>
        <a:lstStyle/>
        <a:p>
          <a:r>
            <a:rPr lang="pt-BR" dirty="0"/>
            <a:t>Estudos Secundários</a:t>
          </a:r>
        </a:p>
      </dgm:t>
    </dgm:pt>
    <dgm:pt modelId="{95189BC9-BFF8-9144-B1FF-176FFEE9F47D}" type="parTrans" cxnId="{903B1154-4846-8B46-9645-F7BDA889DE9B}">
      <dgm:prSet/>
      <dgm:spPr/>
      <dgm:t>
        <a:bodyPr/>
        <a:lstStyle/>
        <a:p>
          <a:endParaRPr lang="pt-BR"/>
        </a:p>
      </dgm:t>
    </dgm:pt>
    <dgm:pt modelId="{260EB734-F0FE-1344-9276-8EE787ACE374}" type="sibTrans" cxnId="{903B1154-4846-8B46-9645-F7BDA889DE9B}">
      <dgm:prSet/>
      <dgm:spPr/>
      <dgm:t>
        <a:bodyPr/>
        <a:lstStyle/>
        <a:p>
          <a:endParaRPr lang="pt-BR"/>
        </a:p>
      </dgm:t>
    </dgm:pt>
    <dgm:pt modelId="{3F0EC83A-282B-B243-903B-6A01289A8222}">
      <dgm:prSet phldrT="[Texto]"/>
      <dgm:spPr/>
      <dgm:t>
        <a:bodyPr/>
        <a:lstStyle/>
        <a:p>
          <a:r>
            <a:rPr lang="pt-BR" dirty="0" err="1"/>
            <a:t>Snowballing</a:t>
          </a:r>
          <a:r>
            <a:rPr lang="pt-BR" dirty="0"/>
            <a:t> reverso e adiante</a:t>
          </a:r>
        </a:p>
      </dgm:t>
    </dgm:pt>
    <dgm:pt modelId="{0C787D44-D361-0247-8B11-8BA122BD64EA}" type="parTrans" cxnId="{A5E5C46A-6A9C-6B4E-9860-BA37844CE72F}">
      <dgm:prSet/>
      <dgm:spPr/>
      <dgm:t>
        <a:bodyPr/>
        <a:lstStyle/>
        <a:p>
          <a:endParaRPr lang="pt-BR"/>
        </a:p>
      </dgm:t>
    </dgm:pt>
    <dgm:pt modelId="{082CFA72-E91B-3F4B-95D4-59BD01D6C290}" type="sibTrans" cxnId="{A5E5C46A-6A9C-6B4E-9860-BA37844CE72F}">
      <dgm:prSet/>
      <dgm:spPr/>
      <dgm:t>
        <a:bodyPr/>
        <a:lstStyle/>
        <a:p>
          <a:endParaRPr lang="pt-BR"/>
        </a:p>
      </dgm:t>
    </dgm:pt>
    <dgm:pt modelId="{0F9030A9-D892-8948-997F-5048D1EF234F}">
      <dgm:prSet phldrT="[Texto]"/>
      <dgm:spPr/>
      <dgm:t>
        <a:bodyPr/>
        <a:lstStyle/>
        <a:p>
          <a:r>
            <a:rPr lang="pt-BR" dirty="0"/>
            <a:t>Normativos de Contratação de SW.</a:t>
          </a:r>
        </a:p>
      </dgm:t>
    </dgm:pt>
    <dgm:pt modelId="{ED15ACB6-C480-0745-AA6A-D055EF9E5684}" type="parTrans" cxnId="{4648C862-CED8-2745-B99F-BD3345A551D8}">
      <dgm:prSet/>
      <dgm:spPr/>
      <dgm:t>
        <a:bodyPr/>
        <a:lstStyle/>
        <a:p>
          <a:endParaRPr lang="pt-BR"/>
        </a:p>
      </dgm:t>
    </dgm:pt>
    <dgm:pt modelId="{30798721-5CDA-8848-A06B-6483BF97BF10}" type="sibTrans" cxnId="{4648C862-CED8-2745-B99F-BD3345A551D8}">
      <dgm:prSet/>
      <dgm:spPr/>
      <dgm:t>
        <a:bodyPr/>
        <a:lstStyle/>
        <a:p>
          <a:endParaRPr lang="pt-BR"/>
        </a:p>
      </dgm:t>
    </dgm:pt>
    <dgm:pt modelId="{B2EEE4BC-A6ED-0042-80A5-4A6332752986}" type="pres">
      <dgm:prSet presAssocID="{24832465-4381-9D4D-9D24-F427E6D53FC7}" presName="Name0" presStyleCnt="0">
        <dgm:presLayoutVars>
          <dgm:dir/>
          <dgm:animLvl val="lvl"/>
          <dgm:resizeHandles val="exact"/>
        </dgm:presLayoutVars>
      </dgm:prSet>
      <dgm:spPr/>
    </dgm:pt>
    <dgm:pt modelId="{2E82F77B-88B6-3449-8AAA-48E4DF3D4C6B}" type="pres">
      <dgm:prSet presAssocID="{EC9CDE15-D907-E34F-8673-FB65058266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1C4B289-F318-4949-9BE4-9215A08A5759}" type="pres">
      <dgm:prSet presAssocID="{540E5C89-66B6-E14F-9DFA-EDD7EEF98D8C}" presName="parTxOnlySpace" presStyleCnt="0"/>
      <dgm:spPr/>
    </dgm:pt>
    <dgm:pt modelId="{0B79752E-51BA-374D-AC53-2122FAD97626}" type="pres">
      <dgm:prSet presAssocID="{0CB543F2-C4D7-444C-A153-6145D9E7639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3B25282-644A-0649-A0B0-56B1D19FFA59}" type="pres">
      <dgm:prSet presAssocID="{C722B841-99F4-3E48-98FE-07A718C659D2}" presName="parTxOnlySpace" presStyleCnt="0"/>
      <dgm:spPr/>
    </dgm:pt>
    <dgm:pt modelId="{1F2660C0-7772-A543-82EE-73B2AC27C6D4}" type="pres">
      <dgm:prSet presAssocID="{FCE47EF4-E621-9A40-87FC-A59E7572589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39E97AD-9154-4E46-8089-EC65633E7BA5}" type="pres">
      <dgm:prSet presAssocID="{260EB734-F0FE-1344-9276-8EE787ACE374}" presName="parTxOnlySpace" presStyleCnt="0"/>
      <dgm:spPr/>
    </dgm:pt>
    <dgm:pt modelId="{076EB668-326F-FE4E-95CC-49A12F654B96}" type="pres">
      <dgm:prSet presAssocID="{3F0EC83A-282B-B243-903B-6A01289A82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A837154-3236-EB4A-B103-8FBFF91B3F10}" type="pres">
      <dgm:prSet presAssocID="{082CFA72-E91B-3F4B-95D4-59BD01D6C290}" presName="parTxOnlySpace" presStyleCnt="0"/>
      <dgm:spPr/>
    </dgm:pt>
    <dgm:pt modelId="{24CC2D60-984A-2F4F-B36F-DAC561AF304F}" type="pres">
      <dgm:prSet presAssocID="{0F9030A9-D892-8948-997F-5048D1EF23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03B1154-4846-8B46-9645-F7BDA889DE9B}" srcId="{24832465-4381-9D4D-9D24-F427E6D53FC7}" destId="{FCE47EF4-E621-9A40-87FC-A59E75725897}" srcOrd="2" destOrd="0" parTransId="{95189BC9-BFF8-9144-B1FF-176FFEE9F47D}" sibTransId="{260EB734-F0FE-1344-9276-8EE787ACE374}"/>
    <dgm:cxn modelId="{F9233356-4FB9-4F40-AA94-D5CCE50507BF}" type="presOf" srcId="{0F9030A9-D892-8948-997F-5048D1EF234F}" destId="{24CC2D60-984A-2F4F-B36F-DAC561AF304F}" srcOrd="0" destOrd="0" presId="urn:microsoft.com/office/officeart/2005/8/layout/chevron1"/>
    <dgm:cxn modelId="{BEE4DC58-7E5A-524C-93A6-F89AAA41D354}" type="presOf" srcId="{EC9CDE15-D907-E34F-8673-FB65058266B8}" destId="{2E82F77B-88B6-3449-8AAA-48E4DF3D4C6B}" srcOrd="0" destOrd="0" presId="urn:microsoft.com/office/officeart/2005/8/layout/chevron1"/>
    <dgm:cxn modelId="{4648C862-CED8-2745-B99F-BD3345A551D8}" srcId="{24832465-4381-9D4D-9D24-F427E6D53FC7}" destId="{0F9030A9-D892-8948-997F-5048D1EF234F}" srcOrd="4" destOrd="0" parTransId="{ED15ACB6-C480-0745-AA6A-D055EF9E5684}" sibTransId="{30798721-5CDA-8848-A06B-6483BF97BF10}"/>
    <dgm:cxn modelId="{9CEE0768-7CC0-A845-A584-8A35653CC684}" type="presOf" srcId="{0CB543F2-C4D7-444C-A153-6145D9E76391}" destId="{0B79752E-51BA-374D-AC53-2122FAD97626}" srcOrd="0" destOrd="0" presId="urn:microsoft.com/office/officeart/2005/8/layout/chevron1"/>
    <dgm:cxn modelId="{A5E5C46A-6A9C-6B4E-9860-BA37844CE72F}" srcId="{24832465-4381-9D4D-9D24-F427E6D53FC7}" destId="{3F0EC83A-282B-B243-903B-6A01289A8222}" srcOrd="3" destOrd="0" parTransId="{0C787D44-D361-0247-8B11-8BA122BD64EA}" sibTransId="{082CFA72-E91B-3F4B-95D4-59BD01D6C290}"/>
    <dgm:cxn modelId="{DE9FDC8F-ED0B-0148-A0FC-E08858CA8E6A}" type="presOf" srcId="{FCE47EF4-E621-9A40-87FC-A59E75725897}" destId="{1F2660C0-7772-A543-82EE-73B2AC27C6D4}" srcOrd="0" destOrd="0" presId="urn:microsoft.com/office/officeart/2005/8/layout/chevron1"/>
    <dgm:cxn modelId="{5F7BE9A7-465F-C54C-8D2C-6BC494212251}" type="presOf" srcId="{3F0EC83A-282B-B243-903B-6A01289A8222}" destId="{076EB668-326F-FE4E-95CC-49A12F654B96}" srcOrd="0" destOrd="0" presId="urn:microsoft.com/office/officeart/2005/8/layout/chevron1"/>
    <dgm:cxn modelId="{2240F6D2-282C-7F45-AD86-4240484219F6}" srcId="{24832465-4381-9D4D-9D24-F427E6D53FC7}" destId="{0CB543F2-C4D7-444C-A153-6145D9E76391}" srcOrd="1" destOrd="0" parTransId="{27913CEF-02EB-4D49-B011-72E03976CD81}" sibTransId="{C722B841-99F4-3E48-98FE-07A718C659D2}"/>
    <dgm:cxn modelId="{37049BDD-3056-FF4C-BC22-0E4A16FC02DF}" srcId="{24832465-4381-9D4D-9D24-F427E6D53FC7}" destId="{EC9CDE15-D907-E34F-8673-FB65058266B8}" srcOrd="0" destOrd="0" parTransId="{22A3AF2B-228A-4E47-B6D9-52CA78419981}" sibTransId="{540E5C89-66B6-E14F-9DFA-EDD7EEF98D8C}"/>
    <dgm:cxn modelId="{2C9332F2-74D7-AB4D-AB47-616A2D9B0838}" type="presOf" srcId="{24832465-4381-9D4D-9D24-F427E6D53FC7}" destId="{B2EEE4BC-A6ED-0042-80A5-4A6332752986}" srcOrd="0" destOrd="0" presId="urn:microsoft.com/office/officeart/2005/8/layout/chevron1"/>
    <dgm:cxn modelId="{35A5BAD2-FD85-7B4B-9B46-28C1444348A9}" type="presParOf" srcId="{B2EEE4BC-A6ED-0042-80A5-4A6332752986}" destId="{2E82F77B-88B6-3449-8AAA-48E4DF3D4C6B}" srcOrd="0" destOrd="0" presId="urn:microsoft.com/office/officeart/2005/8/layout/chevron1"/>
    <dgm:cxn modelId="{6ECBDEB3-9BC2-004C-832C-F2668258392E}" type="presParOf" srcId="{B2EEE4BC-A6ED-0042-80A5-4A6332752986}" destId="{71C4B289-F318-4949-9BE4-9215A08A5759}" srcOrd="1" destOrd="0" presId="urn:microsoft.com/office/officeart/2005/8/layout/chevron1"/>
    <dgm:cxn modelId="{9085A710-A958-D64C-AA1E-533090D6474F}" type="presParOf" srcId="{B2EEE4BC-A6ED-0042-80A5-4A6332752986}" destId="{0B79752E-51BA-374D-AC53-2122FAD97626}" srcOrd="2" destOrd="0" presId="urn:microsoft.com/office/officeart/2005/8/layout/chevron1"/>
    <dgm:cxn modelId="{09F5A8BB-BA90-D848-82B2-EE90EE0889BB}" type="presParOf" srcId="{B2EEE4BC-A6ED-0042-80A5-4A6332752986}" destId="{B3B25282-644A-0649-A0B0-56B1D19FFA59}" srcOrd="3" destOrd="0" presId="urn:microsoft.com/office/officeart/2005/8/layout/chevron1"/>
    <dgm:cxn modelId="{41584279-5DB3-874B-B652-02069EBEA68E}" type="presParOf" srcId="{B2EEE4BC-A6ED-0042-80A5-4A6332752986}" destId="{1F2660C0-7772-A543-82EE-73B2AC27C6D4}" srcOrd="4" destOrd="0" presId="urn:microsoft.com/office/officeart/2005/8/layout/chevron1"/>
    <dgm:cxn modelId="{9D62F896-7037-684C-9556-3C8421CE97C9}" type="presParOf" srcId="{B2EEE4BC-A6ED-0042-80A5-4A6332752986}" destId="{E39E97AD-9154-4E46-8089-EC65633E7BA5}" srcOrd="5" destOrd="0" presId="urn:microsoft.com/office/officeart/2005/8/layout/chevron1"/>
    <dgm:cxn modelId="{F87DF254-E27C-B843-95B3-26F357026674}" type="presParOf" srcId="{B2EEE4BC-A6ED-0042-80A5-4A6332752986}" destId="{076EB668-326F-FE4E-95CC-49A12F654B96}" srcOrd="6" destOrd="0" presId="urn:microsoft.com/office/officeart/2005/8/layout/chevron1"/>
    <dgm:cxn modelId="{C521EF5C-9D7F-0D4A-BF9F-8B960E7CDB3B}" type="presParOf" srcId="{B2EEE4BC-A6ED-0042-80A5-4A6332752986}" destId="{4A837154-3236-EB4A-B103-8FBFF91B3F10}" srcOrd="7" destOrd="0" presId="urn:microsoft.com/office/officeart/2005/8/layout/chevron1"/>
    <dgm:cxn modelId="{8AC9A4AE-654F-4F42-AE7B-6BBFE0360EF6}" type="presParOf" srcId="{B2EEE4BC-A6ED-0042-80A5-4A6332752986}" destId="{24CC2D60-984A-2F4F-B36F-DAC561AF30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2F77B-88B6-3449-8AAA-48E4DF3D4C6B}">
      <dsp:nvSpPr>
        <dsp:cNvPr id="0" name=""/>
        <dsp:cNvSpPr/>
      </dsp:nvSpPr>
      <dsp:spPr>
        <a:xfrm>
          <a:off x="2009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 </a:t>
          </a:r>
          <a:r>
            <a:rPr lang="pt-BR" sz="1300" kern="1200" dirty="0" err="1"/>
            <a:t>ad-hoc</a:t>
          </a:r>
          <a:endParaRPr lang="pt-BR" sz="1300" kern="1200" dirty="0"/>
        </a:p>
      </dsp:txBody>
      <dsp:txXfrm>
        <a:off x="359643" y="316177"/>
        <a:ext cx="1072902" cy="715267"/>
      </dsp:txXfrm>
    </dsp:sp>
    <dsp:sp modelId="{0B79752E-51BA-374D-AC53-2122FAD97626}">
      <dsp:nvSpPr>
        <dsp:cNvPr id="0" name=""/>
        <dsp:cNvSpPr/>
      </dsp:nvSpPr>
      <dsp:spPr>
        <a:xfrm>
          <a:off x="1611362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Tentativa de </a:t>
          </a:r>
          <a:r>
            <a:rPr lang="pt-BR" sz="1300" kern="1200" dirty="0" err="1"/>
            <a:t>string</a:t>
          </a:r>
          <a:r>
            <a:rPr lang="pt-BR" sz="1300" kern="1200" dirty="0"/>
            <a:t>-busca estruturada</a:t>
          </a:r>
        </a:p>
      </dsp:txBody>
      <dsp:txXfrm>
        <a:off x="1968996" y="316177"/>
        <a:ext cx="1072902" cy="715267"/>
      </dsp:txXfrm>
    </dsp:sp>
    <dsp:sp modelId="{1F2660C0-7772-A543-82EE-73B2AC27C6D4}">
      <dsp:nvSpPr>
        <dsp:cNvPr id="0" name=""/>
        <dsp:cNvSpPr/>
      </dsp:nvSpPr>
      <dsp:spPr>
        <a:xfrm>
          <a:off x="3220715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Estudos Secundários</a:t>
          </a:r>
        </a:p>
      </dsp:txBody>
      <dsp:txXfrm>
        <a:off x="3578349" y="316177"/>
        <a:ext cx="1072902" cy="715267"/>
      </dsp:txXfrm>
    </dsp:sp>
    <dsp:sp modelId="{076EB668-326F-FE4E-95CC-49A12F654B96}">
      <dsp:nvSpPr>
        <dsp:cNvPr id="0" name=""/>
        <dsp:cNvSpPr/>
      </dsp:nvSpPr>
      <dsp:spPr>
        <a:xfrm>
          <a:off x="4830067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Snowballing</a:t>
          </a:r>
          <a:r>
            <a:rPr lang="pt-BR" sz="1300" kern="1200" dirty="0"/>
            <a:t> reverso e adiante</a:t>
          </a:r>
        </a:p>
      </dsp:txBody>
      <dsp:txXfrm>
        <a:off x="5187701" y="316177"/>
        <a:ext cx="1072902" cy="715267"/>
      </dsp:txXfrm>
    </dsp:sp>
    <dsp:sp modelId="{24CC2D60-984A-2F4F-B36F-DAC561AF304F}">
      <dsp:nvSpPr>
        <dsp:cNvPr id="0" name=""/>
        <dsp:cNvSpPr/>
      </dsp:nvSpPr>
      <dsp:spPr>
        <a:xfrm>
          <a:off x="6439420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Normativos de Contratação de SW.</a:t>
          </a:r>
        </a:p>
      </dsp:txBody>
      <dsp:txXfrm>
        <a:off x="6797054" y="316177"/>
        <a:ext cx="1072902" cy="715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7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2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3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4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5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6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9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4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5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6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7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9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04.17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6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9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0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18.234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6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8:41:07.603"/>
    </inkml:context>
    <inkml:brush xml:id="br0">
      <inkml:brushProperty name="width" value="0.35" units="cm"/>
      <inkml:brushProperty name="height" value="0.35" units="cm"/>
      <inkml:brushProperty name="transparency" value="38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5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CDDC1-847F-DC4C-AC50-A95DA92C15C5}" type="datetimeFigureOut">
              <a:rPr lang="pt-BR" smtClean="0"/>
              <a:t>25/04/2019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BCD6C-17FF-4E48-A30D-19C90582C1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2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79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6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8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555F-B00B-F244-BC1A-0B19B97A073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8.png"/><Relationship Id="rId4" Type="http://schemas.openxmlformats.org/officeDocument/2006/relationships/image" Target="../media/image67.jpg"/><Relationship Id="rId9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7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28.jpeg"/><Relationship Id="rId12" Type="http://schemas.openxmlformats.org/officeDocument/2006/relationships/image" Target="../media/image84.png"/><Relationship Id="rId2" Type="http://schemas.openxmlformats.org/officeDocument/2006/relationships/image" Target="../media/image79.png"/><Relationship Id="rId16" Type="http://schemas.openxmlformats.org/officeDocument/2006/relationships/image" Target="../media/image8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31.png"/><Relationship Id="rId5" Type="http://schemas.openxmlformats.org/officeDocument/2006/relationships/image" Target="../media/image82.png"/><Relationship Id="rId15" Type="http://schemas.openxmlformats.org/officeDocument/2006/relationships/image" Target="../media/image87.emf"/><Relationship Id="rId10" Type="http://schemas.openxmlformats.org/officeDocument/2006/relationships/image" Target="../media/image30.png"/><Relationship Id="rId4" Type="http://schemas.openxmlformats.org/officeDocument/2006/relationships/image" Target="../media/image81.png"/><Relationship Id="rId9" Type="http://schemas.openxmlformats.org/officeDocument/2006/relationships/image" Target="../media/image29.png"/><Relationship Id="rId14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30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29.png"/><Relationship Id="rId2" Type="http://schemas.openxmlformats.org/officeDocument/2006/relationships/image" Target="../media/image89.emf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microsoft.com/office/2007/relationships/hdphoto" Target="../media/hdphoto2.wdp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28.jpeg"/><Relationship Id="rId10" Type="http://schemas.openxmlformats.org/officeDocument/2006/relationships/image" Target="../media/image97.png"/><Relationship Id="rId19" Type="http://schemas.openxmlformats.org/officeDocument/2006/relationships/image" Target="../media/image90.emf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21" Type="http://schemas.openxmlformats.org/officeDocument/2006/relationships/customXml" Target="../ink/ink16.xml"/><Relationship Id="rId42" Type="http://schemas.openxmlformats.org/officeDocument/2006/relationships/customXml" Target="../ink/ink37.xml"/><Relationship Id="rId47" Type="http://schemas.openxmlformats.org/officeDocument/2006/relationships/customXml" Target="../ink/ink42.xml"/><Relationship Id="rId63" Type="http://schemas.openxmlformats.org/officeDocument/2006/relationships/customXml" Target="../ink/ink58.xml"/><Relationship Id="rId68" Type="http://schemas.openxmlformats.org/officeDocument/2006/relationships/customXml" Target="../ink/ink63.xml"/><Relationship Id="rId84" Type="http://schemas.openxmlformats.org/officeDocument/2006/relationships/customXml" Target="../ink/ink77.xml"/><Relationship Id="rId89" Type="http://schemas.openxmlformats.org/officeDocument/2006/relationships/customXml" Target="../ink/ink82.xml"/><Relationship Id="rId16" Type="http://schemas.openxmlformats.org/officeDocument/2006/relationships/customXml" Target="../ink/ink11.xml"/><Relationship Id="rId11" Type="http://schemas.openxmlformats.org/officeDocument/2006/relationships/customXml" Target="../ink/ink6.xml"/><Relationship Id="rId32" Type="http://schemas.openxmlformats.org/officeDocument/2006/relationships/customXml" Target="../ink/ink27.xml"/><Relationship Id="rId37" Type="http://schemas.openxmlformats.org/officeDocument/2006/relationships/customXml" Target="../ink/ink32.xml"/><Relationship Id="rId53" Type="http://schemas.openxmlformats.org/officeDocument/2006/relationships/customXml" Target="../ink/ink48.xml"/><Relationship Id="rId58" Type="http://schemas.openxmlformats.org/officeDocument/2006/relationships/customXml" Target="../ink/ink53.xml"/><Relationship Id="rId74" Type="http://schemas.openxmlformats.org/officeDocument/2006/relationships/image" Target="../media/image113.png"/><Relationship Id="rId79" Type="http://schemas.openxmlformats.org/officeDocument/2006/relationships/customXml" Target="../ink/ink72.xml"/><Relationship Id="rId5" Type="http://schemas.openxmlformats.org/officeDocument/2006/relationships/customXml" Target="../ink/ink2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30.xml"/><Relationship Id="rId43" Type="http://schemas.openxmlformats.org/officeDocument/2006/relationships/customXml" Target="../ink/ink38.xml"/><Relationship Id="rId48" Type="http://schemas.openxmlformats.org/officeDocument/2006/relationships/customXml" Target="../ink/ink43.xml"/><Relationship Id="rId56" Type="http://schemas.openxmlformats.org/officeDocument/2006/relationships/customXml" Target="../ink/ink51.xml"/><Relationship Id="rId64" Type="http://schemas.openxmlformats.org/officeDocument/2006/relationships/customXml" Target="../ink/ink59.xml"/><Relationship Id="rId69" Type="http://schemas.openxmlformats.org/officeDocument/2006/relationships/customXml" Target="../ink/ink64.xml"/><Relationship Id="rId77" Type="http://schemas.openxmlformats.org/officeDocument/2006/relationships/customXml" Target="../ink/ink70.xml"/><Relationship Id="rId8" Type="http://schemas.openxmlformats.org/officeDocument/2006/relationships/image" Target="../media/image112.png"/><Relationship Id="rId51" Type="http://schemas.openxmlformats.org/officeDocument/2006/relationships/customXml" Target="../ink/ink46.xml"/><Relationship Id="rId72" Type="http://schemas.openxmlformats.org/officeDocument/2006/relationships/customXml" Target="../ink/ink67.xml"/><Relationship Id="rId80" Type="http://schemas.openxmlformats.org/officeDocument/2006/relationships/customXml" Target="../ink/ink73.xml"/><Relationship Id="rId85" Type="http://schemas.openxmlformats.org/officeDocument/2006/relationships/customXml" Target="../ink/ink78.xml"/><Relationship Id="rId3" Type="http://schemas.openxmlformats.org/officeDocument/2006/relationships/customXml" Target="../ink/ink1.xml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customXml" Target="../ink/ink20.xml"/><Relationship Id="rId33" Type="http://schemas.openxmlformats.org/officeDocument/2006/relationships/customXml" Target="../ink/ink28.xml"/><Relationship Id="rId38" Type="http://schemas.openxmlformats.org/officeDocument/2006/relationships/customXml" Target="../ink/ink33.xml"/><Relationship Id="rId46" Type="http://schemas.openxmlformats.org/officeDocument/2006/relationships/customXml" Target="../ink/ink41.xml"/><Relationship Id="rId59" Type="http://schemas.openxmlformats.org/officeDocument/2006/relationships/customXml" Target="../ink/ink54.xml"/><Relationship Id="rId67" Type="http://schemas.openxmlformats.org/officeDocument/2006/relationships/customXml" Target="../ink/ink62.xml"/><Relationship Id="rId20" Type="http://schemas.openxmlformats.org/officeDocument/2006/relationships/customXml" Target="../ink/ink15.xml"/><Relationship Id="rId41" Type="http://schemas.openxmlformats.org/officeDocument/2006/relationships/customXml" Target="../ink/ink36.xml"/><Relationship Id="rId54" Type="http://schemas.openxmlformats.org/officeDocument/2006/relationships/customXml" Target="../ink/ink49.xml"/><Relationship Id="rId62" Type="http://schemas.openxmlformats.org/officeDocument/2006/relationships/customXml" Target="../ink/ink57.xml"/><Relationship Id="rId70" Type="http://schemas.openxmlformats.org/officeDocument/2006/relationships/customXml" Target="../ink/ink65.xml"/><Relationship Id="rId75" Type="http://schemas.openxmlformats.org/officeDocument/2006/relationships/image" Target="../media/image114.png"/><Relationship Id="rId83" Type="http://schemas.openxmlformats.org/officeDocument/2006/relationships/customXml" Target="../ink/ink76.xml"/><Relationship Id="rId88" Type="http://schemas.openxmlformats.org/officeDocument/2006/relationships/customXml" Target="../ink/ink8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customXml" Target="../ink/ink10.xml"/><Relationship Id="rId23" Type="http://schemas.openxmlformats.org/officeDocument/2006/relationships/customXml" Target="../ink/ink18.xml"/><Relationship Id="rId28" Type="http://schemas.openxmlformats.org/officeDocument/2006/relationships/customXml" Target="../ink/ink23.xml"/><Relationship Id="rId36" Type="http://schemas.openxmlformats.org/officeDocument/2006/relationships/customXml" Target="../ink/ink31.xml"/><Relationship Id="rId49" Type="http://schemas.openxmlformats.org/officeDocument/2006/relationships/customXml" Target="../ink/ink44.xml"/><Relationship Id="rId57" Type="http://schemas.openxmlformats.org/officeDocument/2006/relationships/customXml" Target="../ink/ink52.xml"/><Relationship Id="rId10" Type="http://schemas.openxmlformats.org/officeDocument/2006/relationships/customXml" Target="../ink/ink5.xml"/><Relationship Id="rId31" Type="http://schemas.openxmlformats.org/officeDocument/2006/relationships/customXml" Target="../ink/ink26.xml"/><Relationship Id="rId44" Type="http://schemas.openxmlformats.org/officeDocument/2006/relationships/customXml" Target="../ink/ink39.xml"/><Relationship Id="rId52" Type="http://schemas.openxmlformats.org/officeDocument/2006/relationships/customXml" Target="../ink/ink47.xml"/><Relationship Id="rId60" Type="http://schemas.openxmlformats.org/officeDocument/2006/relationships/customXml" Target="../ink/ink55.xml"/><Relationship Id="rId65" Type="http://schemas.openxmlformats.org/officeDocument/2006/relationships/customXml" Target="../ink/ink60.xml"/><Relationship Id="rId73" Type="http://schemas.openxmlformats.org/officeDocument/2006/relationships/customXml" Target="../ink/ink68.xml"/><Relationship Id="rId78" Type="http://schemas.openxmlformats.org/officeDocument/2006/relationships/customXml" Target="../ink/ink71.xml"/><Relationship Id="rId81" Type="http://schemas.openxmlformats.org/officeDocument/2006/relationships/customXml" Target="../ink/ink74.xml"/><Relationship Id="rId86" Type="http://schemas.openxmlformats.org/officeDocument/2006/relationships/customXml" Target="../ink/ink79.xml"/><Relationship Id="rId4" Type="http://schemas.openxmlformats.org/officeDocument/2006/relationships/image" Target="../media/image110.png"/><Relationship Id="rId9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39" Type="http://schemas.openxmlformats.org/officeDocument/2006/relationships/customXml" Target="../ink/ink34.xml"/><Relationship Id="rId34" Type="http://schemas.openxmlformats.org/officeDocument/2006/relationships/customXml" Target="../ink/ink29.xml"/><Relationship Id="rId50" Type="http://schemas.openxmlformats.org/officeDocument/2006/relationships/customXml" Target="../ink/ink45.xml"/><Relationship Id="rId55" Type="http://schemas.openxmlformats.org/officeDocument/2006/relationships/customXml" Target="../ink/ink50.xml"/><Relationship Id="rId76" Type="http://schemas.openxmlformats.org/officeDocument/2006/relationships/customXml" Target="../ink/ink69.xml"/><Relationship Id="rId7" Type="http://schemas.openxmlformats.org/officeDocument/2006/relationships/image" Target="../media/image111.png"/><Relationship Id="rId71" Type="http://schemas.openxmlformats.org/officeDocument/2006/relationships/customXml" Target="../ink/ink66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4.xml"/><Relationship Id="rId24" Type="http://schemas.openxmlformats.org/officeDocument/2006/relationships/customXml" Target="../ink/ink19.xml"/><Relationship Id="rId40" Type="http://schemas.openxmlformats.org/officeDocument/2006/relationships/customXml" Target="../ink/ink35.xml"/><Relationship Id="rId45" Type="http://schemas.openxmlformats.org/officeDocument/2006/relationships/customXml" Target="../ink/ink40.xml"/><Relationship Id="rId66" Type="http://schemas.openxmlformats.org/officeDocument/2006/relationships/customXml" Target="../ink/ink61.xml"/><Relationship Id="rId87" Type="http://schemas.openxmlformats.org/officeDocument/2006/relationships/customXml" Target="../ink/ink80.xml"/><Relationship Id="rId61" Type="http://schemas.openxmlformats.org/officeDocument/2006/relationships/customXml" Target="../ink/ink56.xml"/><Relationship Id="rId82" Type="http://schemas.openxmlformats.org/officeDocument/2006/relationships/customXml" Target="../ink/ink75.xml"/><Relationship Id="rId19" Type="http://schemas.openxmlformats.org/officeDocument/2006/relationships/customXml" Target="../ink/ink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Ri + Inicio Fi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2" y="186267"/>
            <a:ext cx="8955024" cy="332841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1057654" y="3514683"/>
            <a:ext cx="98318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40834" y="3514683"/>
            <a:ext cx="79967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367658" y="3809040"/>
            <a:ext cx="12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err="1"/>
              <a:t>Medidas</a:t>
            </a:r>
            <a:r>
              <a:rPr lang="en-US" sz="900" b="1" dirty="0"/>
              <a:t> QPS </a:t>
            </a:r>
          </a:p>
          <a:p>
            <a:pPr algn="ctr"/>
            <a:r>
              <a:rPr lang="en-US" sz="900" b="1" dirty="0"/>
              <a:t>(</a:t>
            </a:r>
            <a:r>
              <a:rPr lang="en-US" sz="900" b="1" dirty="0" err="1"/>
              <a:t>estáticas</a:t>
            </a:r>
            <a:r>
              <a:rPr lang="en-US" sz="900" b="1" dirty="0"/>
              <a:t> e </a:t>
            </a:r>
            <a:r>
              <a:rPr lang="en-US" sz="900" b="1" dirty="0" err="1"/>
              <a:t>dinâmicas</a:t>
            </a:r>
            <a:r>
              <a:rPr lang="en-US" sz="900" b="1" dirty="0"/>
              <a:t>)</a:t>
            </a:r>
          </a:p>
        </p:txBody>
      </p:sp>
      <p:pic>
        <p:nvPicPr>
          <p:cNvPr id="107" name="Picture 106" descr="Caracteristicas 25010 + modulad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4258136"/>
            <a:ext cx="3354922" cy="2421130"/>
          </a:xfrm>
          <a:prstGeom prst="rect">
            <a:avLst/>
          </a:prstGeom>
        </p:spPr>
      </p:pic>
      <p:pic>
        <p:nvPicPr>
          <p:cNvPr id="115" name="Picture 114" descr="tomada decis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1" y="4101743"/>
            <a:ext cx="1663862" cy="935923"/>
          </a:xfrm>
          <a:prstGeom prst="rect">
            <a:avLst/>
          </a:prstGeom>
        </p:spPr>
      </p:pic>
      <p:sp>
        <p:nvSpPr>
          <p:cNvPr id="118" name="Down Arrow 117"/>
          <p:cNvSpPr/>
          <p:nvPr/>
        </p:nvSpPr>
        <p:spPr>
          <a:xfrm>
            <a:off x="7823777" y="3554139"/>
            <a:ext cx="450273" cy="50980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840504" y="3179357"/>
            <a:ext cx="1095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(ISO15939, 2007)</a:t>
            </a:r>
          </a:p>
          <a:p>
            <a:pPr algn="ctr"/>
            <a:r>
              <a:rPr lang="en-US" sz="1000" b="1" dirty="0"/>
              <a:t>(</a:t>
            </a:r>
            <a:r>
              <a:rPr lang="en-US" sz="1000" b="1" dirty="0" err="1"/>
              <a:t>Saleh</a:t>
            </a:r>
            <a:r>
              <a:rPr lang="en-US" sz="1000" b="1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410166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va Qualidade Planej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9" y="1339975"/>
            <a:ext cx="4283531" cy="1771526"/>
          </a:xfrm>
          <a:prstGeom prst="rect">
            <a:avLst/>
          </a:prstGeom>
        </p:spPr>
      </p:pic>
      <p:pic>
        <p:nvPicPr>
          <p:cNvPr id="11" name="Picture 10" descr="Curva Qualidade Realiza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6" y="3524375"/>
            <a:ext cx="4262384" cy="1778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4309" y="3104634"/>
            <a:ext cx="52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vrs</a:t>
            </a:r>
            <a:r>
              <a:rPr lang="en-US" b="1" dirty="0"/>
              <a:t>.</a:t>
            </a:r>
          </a:p>
        </p:txBody>
      </p:sp>
      <p:sp>
        <p:nvSpPr>
          <p:cNvPr id="75" name="Freeform 74"/>
          <p:cNvSpPr/>
          <p:nvPr/>
        </p:nvSpPr>
        <p:spPr>
          <a:xfrm>
            <a:off x="5979933" y="3651028"/>
            <a:ext cx="2881272" cy="336273"/>
          </a:xfrm>
          <a:custGeom>
            <a:avLst/>
            <a:gdLst>
              <a:gd name="connsiteX0" fmla="*/ 0 w 6881772"/>
              <a:gd name="connsiteY0" fmla="*/ 45743 h 909343"/>
              <a:gd name="connsiteX1" fmla="*/ 965200 w 6881772"/>
              <a:gd name="connsiteY1" fmla="*/ 464843 h 909343"/>
              <a:gd name="connsiteX2" fmla="*/ 1917700 w 6881772"/>
              <a:gd name="connsiteY2" fmla="*/ 20343 h 909343"/>
              <a:gd name="connsiteX3" fmla="*/ 2933700 w 6881772"/>
              <a:gd name="connsiteY3" fmla="*/ 452143 h 909343"/>
              <a:gd name="connsiteX4" fmla="*/ 3886200 w 6881772"/>
              <a:gd name="connsiteY4" fmla="*/ 7643 h 909343"/>
              <a:gd name="connsiteX5" fmla="*/ 4851400 w 6881772"/>
              <a:gd name="connsiteY5" fmla="*/ 909343 h 909343"/>
              <a:gd name="connsiteX6" fmla="*/ 5829300 w 6881772"/>
              <a:gd name="connsiteY6" fmla="*/ 7643 h 909343"/>
              <a:gd name="connsiteX7" fmla="*/ 6819900 w 6881772"/>
              <a:gd name="connsiteY7" fmla="*/ 490243 h 909343"/>
              <a:gd name="connsiteX8" fmla="*/ 6781800 w 6881772"/>
              <a:gd name="connsiteY8" fmla="*/ 477543 h 9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1772" h="909343">
                <a:moveTo>
                  <a:pt x="0" y="45743"/>
                </a:moveTo>
                <a:cubicBezTo>
                  <a:pt x="322791" y="257409"/>
                  <a:pt x="645583" y="469076"/>
                  <a:pt x="965200" y="464843"/>
                </a:cubicBezTo>
                <a:cubicBezTo>
                  <a:pt x="1284817" y="460610"/>
                  <a:pt x="1589617" y="22460"/>
                  <a:pt x="1917700" y="20343"/>
                </a:cubicBezTo>
                <a:cubicBezTo>
                  <a:pt x="2245783" y="18226"/>
                  <a:pt x="2605617" y="454260"/>
                  <a:pt x="2933700" y="452143"/>
                </a:cubicBezTo>
                <a:cubicBezTo>
                  <a:pt x="3261783" y="450026"/>
                  <a:pt x="3566583" y="-68557"/>
                  <a:pt x="3886200" y="7643"/>
                </a:cubicBezTo>
                <a:cubicBezTo>
                  <a:pt x="4205817" y="83843"/>
                  <a:pt x="4527550" y="909343"/>
                  <a:pt x="4851400" y="909343"/>
                </a:cubicBezTo>
                <a:cubicBezTo>
                  <a:pt x="5175250" y="909343"/>
                  <a:pt x="5501217" y="77493"/>
                  <a:pt x="5829300" y="7643"/>
                </a:cubicBezTo>
                <a:cubicBezTo>
                  <a:pt x="6157383" y="-62207"/>
                  <a:pt x="6661150" y="411926"/>
                  <a:pt x="6819900" y="490243"/>
                </a:cubicBezTo>
                <a:cubicBezTo>
                  <a:pt x="6978650" y="568560"/>
                  <a:pt x="6781800" y="477543"/>
                  <a:pt x="6781800" y="47754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5979933" y="3701828"/>
            <a:ext cx="2860391" cy="432493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29133" y="4241801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Baseline de </a:t>
            </a:r>
            <a:r>
              <a:rPr lang="en-US" sz="1400" b="1" dirty="0" err="1"/>
              <a:t>Comparação</a:t>
            </a:r>
            <a:r>
              <a:rPr lang="en-US" sz="1400" b="1" dirty="0"/>
              <a:t> da QPS </a:t>
            </a:r>
            <a:r>
              <a:rPr lang="en-US" sz="1400" b="1" dirty="0">
                <a:sym typeface="Wingdings"/>
              </a:rPr>
              <a:t> 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i</a:t>
            </a:r>
            <a:endParaRPr lang="en-US" sz="1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51889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41" y="2743241"/>
            <a:ext cx="1786932" cy="132939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79" y="3062013"/>
            <a:ext cx="1786932" cy="1329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61" y="3361716"/>
            <a:ext cx="1786932" cy="13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5237163" y="3194217"/>
            <a:ext cx="1873250" cy="1704975"/>
          </a:xfrm>
          <a:prstGeom prst="rect">
            <a:avLst/>
          </a:prstGeom>
        </p:spPr>
      </p:pic>
      <p:pic>
        <p:nvPicPr>
          <p:cNvPr id="14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3211513" y="2920111"/>
            <a:ext cx="1873250" cy="1704975"/>
          </a:xfrm>
          <a:prstGeom prst="rect">
            <a:avLst/>
          </a:prstGeom>
        </p:spPr>
      </p:pic>
      <p:pic>
        <p:nvPicPr>
          <p:cNvPr id="2" name="Content Placeholder 1" descr="Ri + Modulador + Decisao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1223963" y="2624558"/>
            <a:ext cx="1873250" cy="1704975"/>
          </a:xfr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5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4776287" y="4924245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2006" y="4647246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94873" y="5741262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6650" y="3637719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" y="3914718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514642" y="4263848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44679" y="3976077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pic>
        <p:nvPicPr>
          <p:cNvPr id="26" name="Picture 25" descr="Repo Qual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746387" y="2201588"/>
            <a:ext cx="840526" cy="7027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24833" y="2959241"/>
            <a:ext cx="90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Experimentos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847615" y="2990019"/>
            <a:ext cx="110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QPS</a:t>
            </a:r>
          </a:p>
          <a:p>
            <a:pPr marL="190500" lvl="1" algn="ctr"/>
            <a:r>
              <a:rPr lang="en-US" sz="800" dirty="0"/>
              <a:t>(</a:t>
            </a:r>
            <a:r>
              <a:rPr lang="en-US" sz="800" dirty="0" err="1"/>
              <a:t>Estáticas</a:t>
            </a:r>
            <a:r>
              <a:rPr lang="en-US" sz="800" dirty="0"/>
              <a:t>/</a:t>
            </a:r>
            <a:r>
              <a:rPr lang="en-US" sz="800" dirty="0" err="1"/>
              <a:t>Dinâmicas</a:t>
            </a:r>
            <a:r>
              <a:rPr lang="en-US" sz="800" dirty="0"/>
              <a:t> 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026071" y="5782734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390902" y="2904332"/>
            <a:ext cx="1066798" cy="880268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699729" y="2901119"/>
            <a:ext cx="1116871" cy="858081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nalytics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15" y="2263043"/>
            <a:ext cx="3438423" cy="579834"/>
          </a:xfrm>
          <a:prstGeom prst="rect">
            <a:avLst/>
          </a:prstGeom>
        </p:spPr>
      </p:pic>
      <p:cxnSp>
        <p:nvCxnSpPr>
          <p:cNvPr id="104" name="Straight Arrow Connector 103"/>
          <p:cNvCxnSpPr>
            <a:stCxn id="102" idx="1"/>
            <a:endCxn id="26" idx="3"/>
          </p:cNvCxnSpPr>
          <p:nvPr/>
        </p:nvCxnSpPr>
        <p:spPr>
          <a:xfrm flipH="1">
            <a:off x="1586913" y="2552960"/>
            <a:ext cx="1260702" cy="0"/>
          </a:xfrm>
          <a:prstGeom prst="straightConnector1">
            <a:avLst/>
          </a:prstGeom>
          <a:ln>
            <a:solidFill>
              <a:schemeClr val="tx1">
                <a:alpha val="79000"/>
              </a:schemeClr>
            </a:solidFill>
            <a:prstDash val="sysDash"/>
            <a:headEnd type="arrow" w="med" len="lg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26" idx="0"/>
          </p:cNvCxnSpPr>
          <p:nvPr/>
        </p:nvCxnSpPr>
        <p:spPr>
          <a:xfrm flipV="1">
            <a:off x="1166650" y="1669720"/>
            <a:ext cx="0" cy="481329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produto tensorir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3" y="444529"/>
            <a:ext cx="1826303" cy="1135705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6931" y="-24128"/>
            <a:ext cx="173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184705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 + Equalizer + Decisao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9200" cy="27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81583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3340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132324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38" t="19813" r="14048" b="9426"/>
          <a:stretch/>
        </p:blipFill>
        <p:spPr>
          <a:xfrm>
            <a:off x="8048928" y="3047215"/>
            <a:ext cx="1046617" cy="367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5238" y="2966020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supports </a:t>
            </a:r>
          </a:p>
          <a:p>
            <a:pPr algn="ctr"/>
            <a:endParaRPr lang="en-US" sz="1000" b="1" dirty="0"/>
          </a:p>
          <a:p>
            <a:pPr algn="ctr"/>
            <a:r>
              <a:rPr lang="en-US" sz="1000" b="1" dirty="0"/>
              <a:t>decision-making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4761" y="3358766"/>
            <a:ext cx="781089" cy="294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7056921" y="3247641"/>
            <a:ext cx="829779" cy="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29460"/>
            <a:ext cx="6929363" cy="57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741807"/>
            <a:ext cx="4534223" cy="3901367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459531" y="1977880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5400000">
            <a:off x="4076551" y="-625619"/>
            <a:ext cx="581065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800000">
            <a:off x="6820223" y="1884682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6200000">
            <a:off x="4221436" y="4508365"/>
            <a:ext cx="528241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a de Tela 2018-05-18 às 03.20.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3519"/>
          <a:stretch/>
        </p:blipFill>
        <p:spPr>
          <a:xfrm>
            <a:off x="2381364" y="1600200"/>
            <a:ext cx="4357017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03758"/>
              </p:ext>
            </p:extLst>
          </p:nvPr>
        </p:nvGraphicFramePr>
        <p:xfrm>
          <a:off x="986392" y="4519315"/>
          <a:ext cx="221562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8DD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77E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4D6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88D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8714230">
            <a:off x="1122728" y="16785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5766803" y="870559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>
            <a:off x="3592350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8860" cy="270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72860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5091966" y="4220670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7685" y="3943671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10552" y="5037687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2329" y="2934144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7" y="3211143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830321" y="3560273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60358" y="3272502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341750" y="5079159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0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" y="3183179"/>
            <a:ext cx="4901027" cy="33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141515" y="1974559"/>
            <a:ext cx="6314131" cy="1973282"/>
            <a:chOff x="1141515" y="1750444"/>
            <a:chExt cx="6314131" cy="1973282"/>
          </a:xfrm>
        </p:grpSpPr>
        <p:grpSp>
          <p:nvGrpSpPr>
            <p:cNvPr id="11" name="Group 10"/>
            <p:cNvGrpSpPr/>
            <p:nvPr/>
          </p:nvGrpSpPr>
          <p:grpSpPr>
            <a:xfrm>
              <a:off x="1141515" y="1750444"/>
              <a:ext cx="6314131" cy="1973282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2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6444" y="1750444"/>
              <a:ext cx="162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Release – </a:t>
              </a:r>
              <a:r>
                <a:rPr lang="en-US" dirty="0" err="1"/>
                <a:t>R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1141515" y="4243294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diamond" w="lg" len="lg"/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14792" y="4213432"/>
            <a:ext cx="424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Δ</a:t>
            </a:r>
            <a:r>
              <a:rPr lang="en-US" sz="2000" baseline="-25000" dirty="0" err="1"/>
              <a:t>ti</a:t>
            </a:r>
            <a:endParaRPr lang="en-US" sz="2000" baseline="-25000" dirty="0"/>
          </a:p>
        </p:txBody>
      </p:sp>
      <p:pic>
        <p:nvPicPr>
          <p:cNvPr id="24" name="Picture 23" descr="Inicio Rele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823"/>
            <a:ext cx="3369169" cy="913799"/>
          </a:xfrm>
          <a:prstGeom prst="rect">
            <a:avLst/>
          </a:prstGeom>
        </p:spPr>
      </p:pic>
      <p:pic>
        <p:nvPicPr>
          <p:cNvPr id="25" name="Picture 24" descr="Fim Rele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2" y="4362823"/>
            <a:ext cx="2556416" cy="9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2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82768" y="4018507"/>
            <a:ext cx="2910093" cy="1926657"/>
            <a:chOff x="276807" y="4462508"/>
            <a:chExt cx="3279125" cy="2199371"/>
          </a:xfrm>
        </p:grpSpPr>
        <p:pic>
          <p:nvPicPr>
            <p:cNvPr id="20" name="Picture 19" descr="Caracteristicas 25010 + modulado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37" y="4553412"/>
              <a:ext cx="3103583" cy="202471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76807" y="4462508"/>
              <a:ext cx="3279125" cy="219937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158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82768" y="3991771"/>
            <a:ext cx="2910093" cy="1926657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4" name="Picture 3" descr="QEqua + ISO25010 - Curves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4" y="4028851"/>
            <a:ext cx="2835763" cy="1856514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8538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5309" y="482060"/>
            <a:ext cx="2910093" cy="1926657"/>
            <a:chOff x="682768" y="3991771"/>
            <a:chExt cx="2910093" cy="1926657"/>
          </a:xfrm>
        </p:grpSpPr>
        <p:sp>
          <p:nvSpPr>
            <p:cNvPr id="37" name="TextBox 36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4" name="Picture 3" descr="QEqua + ISO25010 - Curves.png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56306" y="3666638"/>
            <a:ext cx="4332533" cy="2072255"/>
            <a:chOff x="1406171" y="349510"/>
            <a:chExt cx="7318902" cy="2859061"/>
          </a:xfrm>
        </p:grpSpPr>
        <p:sp>
          <p:nvSpPr>
            <p:cNvPr id="7" name="Cube 6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6" name="Picture 5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9" name="Picture 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10" name="Picture 9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17" name="Picture 16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254517" y="1030304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7" y="360118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6229364" y="61071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155" y="3666638"/>
            <a:ext cx="3630344" cy="17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enso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-700"/>
          <a:stretch/>
        </p:blipFill>
        <p:spPr>
          <a:xfrm>
            <a:off x="2540122" y="1600200"/>
            <a:ext cx="4233538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49271"/>
              </p:ext>
            </p:extLst>
          </p:nvPr>
        </p:nvGraphicFramePr>
        <p:xfrm>
          <a:off x="1462666" y="4642803"/>
          <a:ext cx="26297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CDC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7A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67F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3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0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29931" y="3559018"/>
            <a:ext cx="7046742" cy="1688407"/>
            <a:chOff x="2126337" y="3559018"/>
            <a:chExt cx="7046742" cy="1688407"/>
          </a:xfrm>
        </p:grpSpPr>
        <p:pic>
          <p:nvPicPr>
            <p:cNvPr id="8" name="Picture 7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636" y="3957887"/>
              <a:ext cx="7002443" cy="11558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45163" y="3588555"/>
              <a:ext cx="5989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Características</a:t>
              </a:r>
              <a:r>
                <a:rPr lang="en-US" dirty="0"/>
                <a:t> e Sub-</a:t>
              </a:r>
              <a:r>
                <a:rPr lang="en-US" dirty="0" err="1"/>
                <a:t>Características</a:t>
              </a:r>
              <a:r>
                <a:rPr lang="en-US" dirty="0"/>
                <a:t> </a:t>
              </a:r>
              <a:r>
                <a:rPr lang="en-US" dirty="0" err="1"/>
                <a:t>Qualidade</a:t>
              </a:r>
              <a:r>
                <a:rPr lang="en-US" dirty="0"/>
                <a:t>(ex: ISO 25010)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6337" y="3559018"/>
              <a:ext cx="7046741" cy="1688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52841" y="1997298"/>
            <a:ext cx="3733949" cy="596671"/>
            <a:chOff x="3040869" y="4522667"/>
            <a:chExt cx="3733949" cy="596671"/>
          </a:xfrm>
        </p:grpSpPr>
        <p:grpSp>
          <p:nvGrpSpPr>
            <p:cNvPr id="13" name="Group 12"/>
            <p:cNvGrpSpPr/>
            <p:nvPr/>
          </p:nvGrpSpPr>
          <p:grpSpPr>
            <a:xfrm>
              <a:off x="3040869" y="4522667"/>
              <a:ext cx="3733949" cy="596671"/>
              <a:chOff x="3040869" y="4805540"/>
              <a:chExt cx="3733949" cy="302607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3040869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974356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907843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5841330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6774818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175674" y="4703882"/>
              <a:ext cx="35173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Medidas</a:t>
              </a:r>
              <a:r>
                <a:rPr lang="en-US" sz="1400" dirty="0"/>
                <a:t> do Software </a:t>
              </a:r>
              <a:r>
                <a:rPr lang="en-US" sz="1400" dirty="0" err="1"/>
                <a:t>em</a:t>
              </a:r>
              <a:r>
                <a:rPr lang="en-US" sz="1400" dirty="0"/>
                <a:t> </a:t>
              </a:r>
              <a:r>
                <a:rPr lang="en-US" sz="1400" dirty="0" err="1"/>
                <a:t>Operação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95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rot="10800000">
            <a:off x="4517030" y="3761864"/>
            <a:ext cx="3015607" cy="2169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177250" y="3761864"/>
            <a:ext cx="2769650" cy="1359655"/>
            <a:chOff x="2172373" y="2857500"/>
            <a:chExt cx="4774527" cy="2264019"/>
          </a:xfrm>
        </p:grpSpPr>
        <p:pic>
          <p:nvPicPr>
            <p:cNvPr id="19" name="Picture 18" descr="analytic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00" y="2857500"/>
              <a:ext cx="4762500" cy="1143000"/>
            </a:xfrm>
            <a:prstGeom prst="rect">
              <a:avLst/>
            </a:prstGeom>
          </p:spPr>
        </p:pic>
        <p:pic>
          <p:nvPicPr>
            <p:cNvPr id="20" name="Picture 19" descr="analytics 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73" y="4042019"/>
              <a:ext cx="4724400" cy="10795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09516" y="4631197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sp>
        <p:nvSpPr>
          <p:cNvPr id="40" name="Can 39"/>
          <p:cNvSpPr/>
          <p:nvPr/>
        </p:nvSpPr>
        <p:spPr>
          <a:xfrm>
            <a:off x="915968" y="3442579"/>
            <a:ext cx="1102795" cy="913675"/>
          </a:xfrm>
          <a:prstGeom prst="can">
            <a:avLst/>
          </a:prstGeom>
          <a:noFill/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5968" y="3768832"/>
            <a:ext cx="110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Repo </a:t>
            </a:r>
            <a:r>
              <a:rPr lang="en-US" sz="1200" dirty="0" err="1"/>
              <a:t>Medidas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 err="1"/>
              <a:t>Qualidade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15968" y="866588"/>
            <a:ext cx="4868603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Início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Planejar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Objetivos</a:t>
            </a:r>
            <a:r>
              <a:rPr lang="en-US" b="1" dirty="0"/>
              <a:t> de </a:t>
            </a:r>
            <a:r>
              <a:rPr lang="en-US" b="1" dirty="0" err="1"/>
              <a:t>Medição</a:t>
            </a:r>
            <a:r>
              <a:rPr lang="en-US" b="1" dirty="0"/>
              <a:t> da QPS</a:t>
            </a:r>
          </a:p>
          <a:p>
            <a:pPr marL="2241550" algn="just">
              <a:lnSpc>
                <a:spcPct val="60000"/>
              </a:lnSpc>
            </a:pPr>
            <a:r>
              <a:rPr lang="en-US" b="1" dirty="0"/>
              <a:t>         </a:t>
            </a:r>
            <a:r>
              <a:rPr lang="en-US" sz="2000" b="1" dirty="0"/>
              <a:t>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40571" y="2382363"/>
            <a:ext cx="3743746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Fim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Receber</a:t>
            </a:r>
            <a:r>
              <a:rPr lang="en-US" b="1" dirty="0"/>
              <a:t>, </a:t>
            </a:r>
            <a:r>
              <a:rPr lang="en-US" b="1" dirty="0" err="1"/>
              <a:t>Aferir</a:t>
            </a:r>
            <a:r>
              <a:rPr lang="en-US" b="1" dirty="0"/>
              <a:t> e </a:t>
            </a:r>
            <a:r>
              <a:rPr lang="en-US" b="1" dirty="0" err="1"/>
              <a:t>Atestar</a:t>
            </a:r>
            <a:r>
              <a:rPr lang="en-US" b="1" dirty="0"/>
              <a:t> QPS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b="1" dirty="0"/>
              <a:t>    </a:t>
            </a:r>
            <a:r>
              <a:rPr lang="en-US" sz="2000" b="1" dirty="0"/>
              <a:t>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</p:txBody>
      </p:sp>
      <p:sp>
        <p:nvSpPr>
          <p:cNvPr id="18" name="Can 17"/>
          <p:cNvSpPr/>
          <p:nvPr/>
        </p:nvSpPr>
        <p:spPr>
          <a:xfrm>
            <a:off x="2747549" y="5375798"/>
            <a:ext cx="1102795" cy="913675"/>
          </a:xfrm>
          <a:prstGeom prst="can">
            <a:avLst/>
          </a:prstGeom>
          <a:noFill/>
          <a:ln w="28575" cmpd="sng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3061" y="5702051"/>
            <a:ext cx="81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SPQ</a:t>
            </a:r>
          </a:p>
          <a:p>
            <a:pPr algn="ctr"/>
            <a:r>
              <a:rPr lang="en-US" sz="1200" b="1" dirty="0"/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3235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15313" y="4857599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pic>
        <p:nvPicPr>
          <p:cNvPr id="12" name="Picture 11" descr="contexto oberv tes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r="7013"/>
          <a:stretch/>
        </p:blipFill>
        <p:spPr>
          <a:xfrm>
            <a:off x="3675979" y="2003282"/>
            <a:ext cx="4962573" cy="389673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681429" y="5769429"/>
            <a:ext cx="948409" cy="609865"/>
            <a:chOff x="518138" y="3442579"/>
            <a:chExt cx="1896820" cy="948583"/>
          </a:xfrm>
        </p:grpSpPr>
        <p:sp>
          <p:nvSpPr>
            <p:cNvPr id="42" name="Can 41"/>
            <p:cNvSpPr/>
            <p:nvPr/>
          </p:nvSpPr>
          <p:spPr>
            <a:xfrm>
              <a:off x="915968" y="3442579"/>
              <a:ext cx="1102795" cy="913675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8138" y="3768832"/>
              <a:ext cx="1896820" cy="622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/>
                <a:t>Repo </a:t>
              </a:r>
              <a:r>
                <a:rPr lang="en-US" sz="1000" b="1" dirty="0" err="1"/>
                <a:t>Medidas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Qualidade</a:t>
              </a:r>
              <a:endParaRPr lang="en-US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9715" y="2008081"/>
            <a:ext cx="1584889" cy="908661"/>
            <a:chOff x="7384083" y="3091839"/>
            <a:chExt cx="1584889" cy="908661"/>
          </a:xfrm>
        </p:grpSpPr>
        <p:pic>
          <p:nvPicPr>
            <p:cNvPr id="8" name="Picture 7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7111" r="25778" b="55114"/>
            <a:stretch/>
          </p:blipFill>
          <p:spPr>
            <a:xfrm>
              <a:off x="7684971" y="3606799"/>
              <a:ext cx="360479" cy="336681"/>
            </a:xfrm>
            <a:prstGeom prst="rect">
              <a:avLst/>
            </a:prstGeom>
          </p:spPr>
        </p:pic>
        <p:pic>
          <p:nvPicPr>
            <p:cNvPr id="9" name="Picture 8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46940" r="33669" b="11931"/>
            <a:stretch/>
          </p:blipFill>
          <p:spPr>
            <a:xfrm>
              <a:off x="8339508" y="3576907"/>
              <a:ext cx="290142" cy="3665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84083" y="3091839"/>
              <a:ext cx="1584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Tomada</a:t>
              </a:r>
              <a:r>
                <a:rPr lang="en-US" sz="1600" b="1" dirty="0"/>
                <a:t> </a:t>
              </a:r>
              <a:r>
                <a:rPr lang="en-US" sz="1600" b="1" dirty="0" err="1"/>
                <a:t>Decisão</a:t>
              </a:r>
              <a:endParaRPr lang="en-US" sz="16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84083" y="3526107"/>
              <a:ext cx="1584889" cy="474393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92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294567" y="2192011"/>
            <a:ext cx="2849434" cy="2658358"/>
            <a:chOff x="6294567" y="2192011"/>
            <a:chExt cx="2849434" cy="2658358"/>
          </a:xfrm>
        </p:grpSpPr>
        <p:pic>
          <p:nvPicPr>
            <p:cNvPr id="35" name="Picture 34" descr="tensor 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/>
            <a:stretch/>
          </p:blipFill>
          <p:spPr>
            <a:xfrm>
              <a:off x="6294567" y="2192011"/>
              <a:ext cx="2849434" cy="23419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8393" y="4553674"/>
              <a:ext cx="1697053" cy="29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Tensor de </a:t>
              </a:r>
              <a:r>
                <a:rPr lang="en-US" sz="1600" dirty="0" err="1"/>
                <a:t>Qualidade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H="1">
            <a:off x="8134589" y="4378229"/>
            <a:ext cx="1059191" cy="350890"/>
          </a:xfrm>
          <a:prstGeom prst="bentConnector3">
            <a:avLst>
              <a:gd name="adj1" fmla="val 342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Eletrocardiograma 1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41" y="5103385"/>
            <a:ext cx="2564009" cy="116784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318542" y="6271229"/>
            <a:ext cx="18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Visualização</a:t>
            </a:r>
            <a:r>
              <a:rPr lang="en-US" sz="1200" b="1" dirty="0"/>
              <a:t> da </a:t>
            </a:r>
            <a:r>
              <a:rPr lang="en-US" sz="1200" b="1" dirty="0" err="1"/>
              <a:t>Qualidade</a:t>
            </a:r>
            <a:r>
              <a:rPr lang="en-US" sz="1200" b="1" dirty="0"/>
              <a:t> </a:t>
            </a:r>
            <a:r>
              <a:rPr lang="en-US" sz="1200" b="1" dirty="0" err="1"/>
              <a:t>Produto</a:t>
            </a:r>
            <a:endParaRPr lang="en-US" sz="1200" b="1" dirty="0"/>
          </a:p>
        </p:txBody>
      </p: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2" r="-1328"/>
          <a:stretch/>
        </p:blipFill>
        <p:spPr>
          <a:xfrm>
            <a:off x="-137712" y="2711051"/>
            <a:ext cx="6104996" cy="3973574"/>
          </a:xfrm>
        </p:spPr>
      </p:pic>
    </p:spTree>
    <p:extLst>
      <p:ext uri="{BB962C8B-B14F-4D97-AF65-F5344CB8AC3E}">
        <p14:creationId xmlns:p14="http://schemas.microsoft.com/office/powerpoint/2010/main" val="103961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64" y="1050672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Picture 5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5" y="2300115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 descr="DC-EC 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" y="3555999"/>
            <a:ext cx="6347049" cy="2685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29779" y="3584221"/>
            <a:ext cx="46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4149" y="2314226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3638" y="1050672"/>
            <a:ext cx="46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9399FF"/>
                </a:solidFill>
              </a:rPr>
              <a:t>R</a:t>
            </a:r>
            <a:r>
              <a:rPr lang="en-US" sz="2400" b="1" baseline="-25000" dirty="0" err="1">
                <a:solidFill>
                  <a:srgbClr val="9399FF"/>
                </a:solidFill>
              </a:rPr>
              <a:t>n</a:t>
            </a:r>
            <a:endParaRPr lang="en-US" sz="2400" b="1" baseline="-25000" dirty="0">
              <a:solidFill>
                <a:srgbClr val="9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7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4325"/>
          <a:stretch/>
        </p:blipFill>
        <p:spPr>
          <a:xfrm>
            <a:off x="-46944" y="512369"/>
            <a:ext cx="10260967" cy="50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987179"/>
              </p:ext>
            </p:extLst>
          </p:nvPr>
        </p:nvGraphicFramePr>
        <p:xfrm>
          <a:off x="0" y="0"/>
          <a:ext cx="8247529" cy="404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CD</a:t>
                      </a:r>
                      <a:r>
                        <a:rPr lang="en-US" sz="2400" baseline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CE Tasks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Business Analyst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Product</a:t>
                      </a:r>
                      <a:r>
                        <a:rPr lang="en-US" sz="1200" b="1" baseline="0" dirty="0"/>
                        <a:t> Owner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Data Scientist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Software Engineer</a:t>
                      </a:r>
                    </a:p>
                    <a:p>
                      <a:r>
                        <a:rPr lang="en-US" sz="1200" b="1" dirty="0" err="1"/>
                        <a:t>Quaity</a:t>
                      </a:r>
                      <a:r>
                        <a:rPr lang="en-US" sz="1200" b="1" baseline="0" dirty="0"/>
                        <a:t> Assurance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DevOps</a:t>
                      </a:r>
                      <a:r>
                        <a:rPr lang="en-US" sz="1200" b="1" dirty="0"/>
                        <a:t> Engineer</a:t>
                      </a:r>
                    </a:p>
                    <a:p>
                      <a:r>
                        <a:rPr lang="en-US" sz="1200" b="1" dirty="0"/>
                        <a:t>Release Engineer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stick 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7" y="89646"/>
            <a:ext cx="299191" cy="6183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3403" y="902066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Create &amp; Iterate Roadmap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6764" y="1721442"/>
            <a:ext cx="1394718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Design, Execute, Analyze, Experiments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8633" y="2522230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Develop Product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27225" y="3313287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Deploy Product</a:t>
            </a:r>
          </a:p>
        </p:txBody>
      </p:sp>
      <p:cxnSp>
        <p:nvCxnSpPr>
          <p:cNvPr id="14" name="Elbow Connector 13"/>
          <p:cNvCxnSpPr>
            <a:stCxn id="7" idx="2"/>
          </p:cNvCxnSpPr>
          <p:nvPr/>
        </p:nvCxnSpPr>
        <p:spPr>
          <a:xfrm rot="16200000" flipH="1">
            <a:off x="2760436" y="1330612"/>
            <a:ext cx="543259" cy="889398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</p:cNvCxnSpPr>
          <p:nvPr/>
        </p:nvCxnSpPr>
        <p:spPr>
          <a:xfrm rot="16200000" flipH="1">
            <a:off x="4428495" y="2068686"/>
            <a:ext cx="515766" cy="1024510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</p:cNvCxnSpPr>
          <p:nvPr/>
        </p:nvCxnSpPr>
        <p:spPr>
          <a:xfrm rot="16200000" flipH="1">
            <a:off x="6083951" y="2872490"/>
            <a:ext cx="491919" cy="994629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62824" y="418353"/>
            <a:ext cx="254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47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alytics 2.png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48" y="4677966"/>
            <a:ext cx="3795115" cy="4539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3298" y="4391072"/>
            <a:ext cx="2218125" cy="31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Ferramentas</a:t>
            </a:r>
            <a:r>
              <a:rPr lang="en-US" sz="1200" b="1" dirty="0"/>
              <a:t> Software Analytics</a:t>
            </a:r>
          </a:p>
          <a:p>
            <a:endParaRPr lang="en-US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2099879" y="4391072"/>
            <a:ext cx="4064000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ptura de Tela 2018-06-30 às 09.5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3996" y="882941"/>
            <a:ext cx="1009035" cy="1078498"/>
          </a:xfrm>
          <a:prstGeom prst="rect">
            <a:avLst/>
          </a:prstGeom>
        </p:spPr>
      </p:pic>
      <p:pic>
        <p:nvPicPr>
          <p:cNvPr id="4" name="Picture 3" descr="Captura de Tela 2018-06-30 às 09.59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r="3511" b="5872"/>
          <a:stretch/>
        </p:blipFill>
        <p:spPr>
          <a:xfrm flipH="1">
            <a:off x="1610959" y="875357"/>
            <a:ext cx="1068880" cy="1083051"/>
          </a:xfrm>
          <a:prstGeom prst="rect">
            <a:avLst/>
          </a:prstGeom>
        </p:spPr>
      </p:pic>
      <p:pic>
        <p:nvPicPr>
          <p:cNvPr id="5" name="Picture 4" descr="Captura de Tela 2018-06-30 às 10.07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t="326" r="8895" b="2646"/>
          <a:stretch/>
        </p:blipFill>
        <p:spPr>
          <a:xfrm flipH="1">
            <a:off x="0" y="882942"/>
            <a:ext cx="1109626" cy="1135415"/>
          </a:xfrm>
          <a:prstGeom prst="rect">
            <a:avLst/>
          </a:prstGeom>
        </p:spPr>
      </p:pic>
      <p:pic>
        <p:nvPicPr>
          <p:cNvPr id="14" name="Picture 13" descr="Captura de Tela 2018-06-30 às 10.11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4364" y="882942"/>
            <a:ext cx="1174864" cy="1139967"/>
          </a:xfrm>
          <a:prstGeom prst="rect">
            <a:avLst/>
          </a:prstGeom>
        </p:spPr>
      </p:pic>
      <p:pic>
        <p:nvPicPr>
          <p:cNvPr id="15" name="Picture 14" descr="Captura de Tela 2018-06-30 às 10.11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1172" y="882941"/>
            <a:ext cx="1181491" cy="1112666"/>
          </a:xfrm>
          <a:prstGeom prst="rect">
            <a:avLst/>
          </a:prstGeom>
        </p:spPr>
      </p:pic>
      <p:pic>
        <p:nvPicPr>
          <p:cNvPr id="16" name="Picture 15" descr="Captura de Tela 2018-06-30 às 10.17.5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0562" y="882942"/>
            <a:ext cx="1093438" cy="113996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520265" y="5483318"/>
            <a:ext cx="4972921" cy="604277"/>
            <a:chOff x="1910205" y="2707883"/>
            <a:chExt cx="4972921" cy="604277"/>
          </a:xfrm>
        </p:grpSpPr>
        <p:pic>
          <p:nvPicPr>
            <p:cNvPr id="18" name="Picture 17" descr="Captura de Tela 2018-06-30 às 09.58.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1668" y="2707883"/>
              <a:ext cx="534872" cy="571693"/>
            </a:xfrm>
            <a:prstGeom prst="rect">
              <a:avLst/>
            </a:prstGeom>
          </p:spPr>
        </p:pic>
        <p:pic>
          <p:nvPicPr>
            <p:cNvPr id="19" name="Picture 18" descr="Captura de Tela 2018-06-30 às 09.59.5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" r="3511" b="5872"/>
            <a:stretch/>
          </p:blipFill>
          <p:spPr>
            <a:xfrm flipH="1">
              <a:off x="2789256" y="2707883"/>
              <a:ext cx="566595" cy="574106"/>
            </a:xfrm>
            <a:prstGeom prst="rect">
              <a:avLst/>
            </a:prstGeom>
          </p:spPr>
        </p:pic>
        <p:pic>
          <p:nvPicPr>
            <p:cNvPr id="20" name="Picture 19" descr="Captura de Tela 2018-06-30 às 10.07.1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8" t="326" r="8895" b="2646"/>
            <a:stretch/>
          </p:blipFill>
          <p:spPr>
            <a:xfrm flipH="1">
              <a:off x="1910205" y="2707883"/>
              <a:ext cx="588192" cy="601863"/>
            </a:xfrm>
            <a:prstGeom prst="rect">
              <a:avLst/>
            </a:prstGeom>
          </p:spPr>
        </p:pic>
        <p:pic>
          <p:nvPicPr>
            <p:cNvPr id="21" name="Picture 20" descr="Captura de Tela 2018-06-30 às 10.11.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4456" y="2707883"/>
              <a:ext cx="622775" cy="604277"/>
            </a:xfrm>
            <a:prstGeom prst="rect">
              <a:avLst/>
            </a:prstGeom>
          </p:spPr>
        </p:pic>
        <p:pic>
          <p:nvPicPr>
            <p:cNvPr id="22" name="Picture 21" descr="Captura de Tela 2018-06-30 às 10.11.3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49567" y="2707883"/>
              <a:ext cx="626287" cy="589804"/>
            </a:xfrm>
            <a:prstGeom prst="rect">
              <a:avLst/>
            </a:prstGeom>
          </p:spPr>
        </p:pic>
        <p:pic>
          <p:nvPicPr>
            <p:cNvPr id="23" name="Picture 22" descr="Captura de Tela 2018-06-30 às 10.17.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3512" y="2707883"/>
              <a:ext cx="579614" cy="604277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45525" y="3075965"/>
            <a:ext cx="203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  <a:p>
            <a:endParaRPr 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1985664" y="3391288"/>
            <a:ext cx="5220984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lacionamento Caracteristicas 25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136585" cy="314061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9" name="Striped Right Arrow 8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odulador qualida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06737"/>
            <a:ext cx="8357616" cy="309676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10337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348973"/>
            <a:ext cx="8357616" cy="3096768"/>
            <a:chOff x="304800" y="348973"/>
            <a:chExt cx="8357616" cy="3096768"/>
          </a:xfrm>
        </p:grpSpPr>
        <p:pic>
          <p:nvPicPr>
            <p:cNvPr id="2" name="Picture 1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48973"/>
              <a:ext cx="8357616" cy="309676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1066800" y="1382730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537404" y="4008660"/>
            <a:ext cx="1060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Functional</a:t>
            </a:r>
          </a:p>
          <a:p>
            <a:pPr algn="ctr"/>
            <a:r>
              <a:rPr lang="en-US" sz="1200" b="1" dirty="0"/>
              <a:t>Suitability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0678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Bevel 50"/>
          <p:cNvSpPr/>
          <p:nvPr/>
        </p:nvSpPr>
        <p:spPr>
          <a:xfrm>
            <a:off x="826516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90629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Bevel 52"/>
          <p:cNvSpPr/>
          <p:nvPr/>
        </p:nvSpPr>
        <p:spPr>
          <a:xfrm>
            <a:off x="3749329" y="60541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3016358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Bevel 54"/>
          <p:cNvSpPr/>
          <p:nvPr/>
        </p:nvSpPr>
        <p:spPr>
          <a:xfrm>
            <a:off x="2775058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2042087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Bevel 56"/>
          <p:cNvSpPr/>
          <p:nvPr/>
        </p:nvSpPr>
        <p:spPr>
          <a:xfrm>
            <a:off x="1800787" y="58382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78877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Bevel 58"/>
          <p:cNvSpPr/>
          <p:nvPr/>
        </p:nvSpPr>
        <p:spPr>
          <a:xfrm>
            <a:off x="7646416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6913442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Bevel 60"/>
          <p:cNvSpPr/>
          <p:nvPr/>
        </p:nvSpPr>
        <p:spPr>
          <a:xfrm>
            <a:off x="6672142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5939171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Bevel 62"/>
          <p:cNvSpPr/>
          <p:nvPr/>
        </p:nvSpPr>
        <p:spPr>
          <a:xfrm>
            <a:off x="5697871" y="5821828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4964900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Bevel 64"/>
          <p:cNvSpPr/>
          <p:nvPr/>
        </p:nvSpPr>
        <p:spPr>
          <a:xfrm>
            <a:off x="4723600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57886" y="4008660"/>
            <a:ext cx="1159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Performance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Efficiency</a:t>
            </a:r>
            <a:endParaRPr lang="en-US" sz="1200" b="1" dirty="0"/>
          </a:p>
        </p:txBody>
      </p:sp>
      <p:sp>
        <p:nvSpPr>
          <p:cNvPr id="67" name="Rectangle 66"/>
          <p:cNvSpPr/>
          <p:nvPr/>
        </p:nvSpPr>
        <p:spPr>
          <a:xfrm>
            <a:off x="2508358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Usability</a:t>
            </a:r>
            <a:endParaRPr lang="en-US" sz="1200" b="1" dirty="0"/>
          </a:p>
        </p:txBody>
      </p:sp>
      <p:sp>
        <p:nvSpPr>
          <p:cNvPr id="68" name="Rectangle 67"/>
          <p:cNvSpPr/>
          <p:nvPr/>
        </p:nvSpPr>
        <p:spPr>
          <a:xfrm>
            <a:off x="3342928" y="4008660"/>
            <a:ext cx="1181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Compatibility</a:t>
            </a:r>
            <a:endParaRPr lang="en-US" sz="1200" b="1" dirty="0"/>
          </a:p>
        </p:txBody>
      </p:sp>
      <p:sp>
        <p:nvSpPr>
          <p:cNvPr id="69" name="Rectangle 68"/>
          <p:cNvSpPr/>
          <p:nvPr/>
        </p:nvSpPr>
        <p:spPr>
          <a:xfrm>
            <a:off x="4473232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Reliability</a:t>
            </a:r>
            <a:endParaRPr lang="en-US" sz="1200" b="1" dirty="0"/>
          </a:p>
        </p:txBody>
      </p:sp>
      <p:sp>
        <p:nvSpPr>
          <p:cNvPr id="70" name="Rectangle 69"/>
          <p:cNvSpPr/>
          <p:nvPr/>
        </p:nvSpPr>
        <p:spPr>
          <a:xfrm>
            <a:off x="5454761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Security</a:t>
            </a:r>
            <a:endParaRPr lang="en-US" sz="1200" b="1" dirty="0"/>
          </a:p>
        </p:txBody>
      </p:sp>
      <p:sp>
        <p:nvSpPr>
          <p:cNvPr id="71" name="Rectangle 70"/>
          <p:cNvSpPr/>
          <p:nvPr/>
        </p:nvSpPr>
        <p:spPr>
          <a:xfrm>
            <a:off x="6229461" y="4008660"/>
            <a:ext cx="1444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Maintainability</a:t>
            </a:r>
            <a:endParaRPr lang="en-US" sz="1200" b="1" dirty="0"/>
          </a:p>
        </p:txBody>
      </p:sp>
      <p:sp>
        <p:nvSpPr>
          <p:cNvPr id="72" name="Rectangle 71"/>
          <p:cNvSpPr/>
          <p:nvPr/>
        </p:nvSpPr>
        <p:spPr>
          <a:xfrm>
            <a:off x="7532116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Portability</a:t>
            </a:r>
            <a:endParaRPr lang="en-US" sz="1200" b="1" dirty="0"/>
          </a:p>
        </p:txBody>
      </p:sp>
      <p:sp>
        <p:nvSpPr>
          <p:cNvPr id="73" name="Rectangle 72"/>
          <p:cNvSpPr/>
          <p:nvPr/>
        </p:nvSpPr>
        <p:spPr>
          <a:xfrm>
            <a:off x="369316" y="3838014"/>
            <a:ext cx="8242300" cy="29845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93216" y="4857835"/>
            <a:ext cx="6831899" cy="1169538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0182" y="3414846"/>
            <a:ext cx="420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Realizada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00182" y="-793"/>
            <a:ext cx="42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Planejada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5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Scrum_Sprint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23" y="3394141"/>
            <a:ext cx="7129462" cy="222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34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34584" y="990956"/>
            <a:ext cx="1932632" cy="2832869"/>
            <a:chOff x="6961853" y="1154931"/>
            <a:chExt cx="1969752" cy="2860501"/>
          </a:xfrm>
        </p:grpSpPr>
        <p:pic>
          <p:nvPicPr>
            <p:cNvPr id="3" name="Picture 2" descr="Tensor 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853" y="1154931"/>
              <a:ext cx="1879165" cy="24359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008168" y="3553767"/>
              <a:ext cx="1923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Visão</a:t>
              </a:r>
              <a:r>
                <a:rPr lang="en-US" sz="1200" b="1" dirty="0"/>
                <a:t> Multidimensional QPS</a:t>
              </a:r>
            </a:p>
          </p:txBody>
        </p:sp>
      </p:grpSp>
      <p:pic>
        <p:nvPicPr>
          <p:cNvPr id="5" name="Picture 4" descr="Eletrocardiograma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5" y="75413"/>
            <a:ext cx="2135832" cy="972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40159" y="561823"/>
            <a:ext cx="1522566" cy="1709390"/>
            <a:chOff x="6591781" y="4941897"/>
            <a:chExt cx="2247278" cy="2017433"/>
          </a:xfrm>
        </p:grpSpPr>
        <p:sp>
          <p:nvSpPr>
            <p:cNvPr id="7" name="TextBox 6"/>
            <p:cNvSpPr txBox="1"/>
            <p:nvPr/>
          </p:nvSpPr>
          <p:spPr>
            <a:xfrm>
              <a:off x="6591781" y="6497665"/>
              <a:ext cx="2247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</a:t>
              </a:r>
              <a:r>
                <a:rPr lang="en-US" sz="1200" b="1" dirty="0" err="1"/>
                <a:t>Visualização</a:t>
              </a:r>
              <a:r>
                <a:rPr lang="en-US" sz="1200" b="1" dirty="0"/>
                <a:t> </a:t>
              </a:r>
            </a:p>
            <a:p>
              <a:pPr algn="ctr"/>
              <a:r>
                <a:rPr lang="en-US" sz="1200" b="1" dirty="0"/>
                <a:t>QPS</a:t>
              </a:r>
            </a:p>
          </p:txBody>
        </p:sp>
        <p:pic>
          <p:nvPicPr>
            <p:cNvPr id="8" name="Picture 7" descr="dashboard qualidade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655281" y="4941897"/>
              <a:ext cx="2109350" cy="1592323"/>
            </a:xfrm>
            <a:prstGeom prst="rect">
              <a:avLst/>
            </a:prstGeom>
          </p:spPr>
        </p:pic>
      </p:grpSp>
      <p:pic>
        <p:nvPicPr>
          <p:cNvPr id="9" name="Picture 8" descr="server.jpe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2000" r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2286000" y="2362200"/>
            <a:ext cx="1041400" cy="2654301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1257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3289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32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8-06-01 às 16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4205412"/>
            <a:ext cx="4483100" cy="762000"/>
          </a:xfrm>
          <a:prstGeom prst="rect">
            <a:avLst/>
          </a:prstGeom>
        </p:spPr>
      </p:pic>
      <p:pic>
        <p:nvPicPr>
          <p:cNvPr id="8" name="Picture 7" descr="Captura de Tela 2018-06-01 às 16.08.4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2" b="18128"/>
          <a:stretch/>
        </p:blipFill>
        <p:spPr>
          <a:xfrm>
            <a:off x="247650" y="5116655"/>
            <a:ext cx="8648700" cy="746958"/>
          </a:xfrm>
          <a:prstGeom prst="rect">
            <a:avLst/>
          </a:prstGeom>
        </p:spPr>
      </p:pic>
      <p:pic>
        <p:nvPicPr>
          <p:cNvPr id="9" name="Picture 8" descr="Captura de Tela 2018-06-01 às 16.07.3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17150" r="2644" b="14891"/>
          <a:stretch/>
        </p:blipFill>
        <p:spPr>
          <a:xfrm>
            <a:off x="933450" y="1058582"/>
            <a:ext cx="7277100" cy="1027066"/>
          </a:xfrm>
          <a:prstGeom prst="rect">
            <a:avLst/>
          </a:prstGeom>
        </p:spPr>
      </p:pic>
      <p:pic>
        <p:nvPicPr>
          <p:cNvPr id="10" name="Picture 9" descr="Captura de Tela 2018-06-01 às 16.07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496326"/>
            <a:ext cx="7277100" cy="1447800"/>
          </a:xfrm>
          <a:prstGeom prst="rect">
            <a:avLst/>
          </a:prstGeom>
        </p:spPr>
      </p:pic>
      <p:pic>
        <p:nvPicPr>
          <p:cNvPr id="12" name="Picture 11" descr="Captura de Tela 2018-06-01 às 16.06.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2"/>
            <a:ext cx="9144000" cy="6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duto tensori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34" y="2137583"/>
            <a:ext cx="3205186" cy="19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ntinuous Experima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"/>
          <a:stretch/>
        </p:blipFill>
        <p:spPr>
          <a:xfrm>
            <a:off x="1562762" y="1484840"/>
            <a:ext cx="7545582" cy="1320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1668" y="1096548"/>
            <a:ext cx="2201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Experimentação</a:t>
            </a:r>
            <a:r>
              <a:rPr lang="en-US" sz="1500" dirty="0"/>
              <a:t> </a:t>
            </a:r>
            <a:r>
              <a:rPr lang="en-US" sz="1500" dirty="0" err="1"/>
              <a:t>Contínua</a:t>
            </a:r>
            <a:endParaRPr lang="en-US" sz="1500" dirty="0"/>
          </a:p>
        </p:txBody>
      </p:sp>
      <p:grpSp>
        <p:nvGrpSpPr>
          <p:cNvPr id="23" name="Group 22"/>
          <p:cNvGrpSpPr/>
          <p:nvPr/>
        </p:nvGrpSpPr>
        <p:grpSpPr>
          <a:xfrm rot="10800000">
            <a:off x="4664234" y="3157991"/>
            <a:ext cx="3309242" cy="2347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718486" y="2733605"/>
            <a:ext cx="1371531" cy="600945"/>
            <a:chOff x="4893109" y="1889361"/>
            <a:chExt cx="2054739" cy="647872"/>
          </a:xfrm>
        </p:grpSpPr>
        <p:pic>
          <p:nvPicPr>
            <p:cNvPr id="18" name="Picture 17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109" y="1889361"/>
              <a:ext cx="647872" cy="647872"/>
            </a:xfrm>
            <a:prstGeom prst="rect">
              <a:avLst/>
            </a:prstGeom>
          </p:spPr>
        </p:pic>
        <p:pic>
          <p:nvPicPr>
            <p:cNvPr id="30" name="Picture 29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976" y="1889361"/>
              <a:ext cx="647872" cy="647872"/>
            </a:xfrm>
            <a:prstGeom prst="rect">
              <a:avLst/>
            </a:prstGeom>
          </p:spPr>
        </p:pic>
      </p:grpSp>
      <p:pic>
        <p:nvPicPr>
          <p:cNvPr id="13" name="Picture 12" descr="contexto oberv tese 1.png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69" y="3392708"/>
            <a:ext cx="5858875" cy="3079944"/>
          </a:xfrm>
          <a:prstGeom prst="rect">
            <a:avLst/>
          </a:prstGeom>
        </p:spPr>
      </p:pic>
      <p:pic>
        <p:nvPicPr>
          <p:cNvPr id="16" name="Picture 15" descr="Repo Quali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1262000" y="3563835"/>
            <a:ext cx="1059554" cy="885868"/>
          </a:xfrm>
          <a:prstGeom prst="rect">
            <a:avLst/>
          </a:prstGeom>
        </p:spPr>
      </p:pic>
      <p:cxnSp>
        <p:nvCxnSpPr>
          <p:cNvPr id="86" name="Elbow Connector 85"/>
          <p:cNvCxnSpPr/>
          <p:nvPr/>
        </p:nvCxnSpPr>
        <p:spPr>
          <a:xfrm rot="5400000">
            <a:off x="1714767" y="2632611"/>
            <a:ext cx="852559" cy="667637"/>
          </a:xfrm>
          <a:prstGeom prst="bentConnector3">
            <a:avLst>
              <a:gd name="adj1" fmla="val 344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0800000" flipV="1">
            <a:off x="2430052" y="4019468"/>
            <a:ext cx="1033307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81486" y="2695666"/>
            <a:ext cx="92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Experimentais</a:t>
            </a:r>
            <a:endParaRPr 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2314288" y="4034371"/>
            <a:ext cx="1223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</a:t>
            </a:r>
          </a:p>
          <a:p>
            <a:pPr marL="190500" lvl="1" algn="ctr"/>
            <a:r>
              <a:rPr lang="en-US" sz="1000" dirty="0" err="1"/>
              <a:t>Estáticas</a:t>
            </a:r>
            <a:r>
              <a:rPr lang="en-US" sz="1000" dirty="0"/>
              <a:t>/</a:t>
            </a:r>
            <a:r>
              <a:rPr lang="en-US" sz="1000" dirty="0" err="1"/>
              <a:t>Dinâmicas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400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-1328"/>
          <a:stretch/>
        </p:blipFill>
        <p:spPr>
          <a:xfrm>
            <a:off x="-150381" y="2677627"/>
            <a:ext cx="5747896" cy="4153100"/>
          </a:xfrm>
        </p:spPr>
      </p:pic>
      <p:pic>
        <p:nvPicPr>
          <p:cNvPr id="24" name="Content Placeholder 3" descr="tensor tese 1 e 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8" b="-888"/>
          <a:stretch>
            <a:fillRect/>
          </a:stretch>
        </p:blipFill>
        <p:spPr>
          <a:xfrm>
            <a:off x="5640245" y="2234177"/>
            <a:ext cx="3436919" cy="18901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8023" y="4124350"/>
            <a:ext cx="304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Visão</a:t>
            </a:r>
            <a:r>
              <a:rPr lang="en-US" sz="1400" b="1" dirty="0"/>
              <a:t> Multidimensional da </a:t>
            </a:r>
            <a:r>
              <a:rPr lang="en-US" sz="1400" b="1" dirty="0" err="1"/>
              <a:t>Qualidade</a:t>
            </a:r>
            <a:r>
              <a:rPr lang="en-US" sz="1400" b="1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46456" y="4501124"/>
            <a:ext cx="0" cy="3902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591781" y="4941897"/>
            <a:ext cx="2247278" cy="1832767"/>
            <a:chOff x="6591781" y="4941897"/>
            <a:chExt cx="2247278" cy="1832767"/>
          </a:xfrm>
        </p:grpSpPr>
        <p:sp>
          <p:nvSpPr>
            <p:cNvPr id="76" name="TextBox 75"/>
            <p:cNvSpPr txBox="1"/>
            <p:nvPr/>
          </p:nvSpPr>
          <p:spPr>
            <a:xfrm>
              <a:off x="6591781" y="6497665"/>
              <a:ext cx="2247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da </a:t>
              </a:r>
              <a:r>
                <a:rPr lang="en-US" sz="1200" b="1" dirty="0" err="1"/>
                <a:t>Qualidade</a:t>
              </a:r>
              <a:r>
                <a:rPr lang="en-US" sz="1200" b="1" dirty="0"/>
                <a:t> </a:t>
              </a:r>
              <a:r>
                <a:rPr lang="en-US" sz="1200" b="1" dirty="0" err="1"/>
                <a:t>Produto</a:t>
              </a:r>
              <a:endParaRPr lang="en-US" sz="1200" b="1" dirty="0"/>
            </a:p>
          </p:txBody>
        </p:sp>
        <p:pic>
          <p:nvPicPr>
            <p:cNvPr id="13" name="Picture 12" descr="dashboard qualidade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591781" y="4941897"/>
              <a:ext cx="2109350" cy="1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870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272" y="512794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Bevel 8">
            <a:extLst>
              <a:ext uri="{FF2B5EF4-FFF2-40B4-BE49-F238E27FC236}">
                <a16:creationId xmlns:a16="http://schemas.microsoft.com/office/drawing/2014/main" id="{9909C011-E015-0F44-BD09-5EE06AAE0049}"/>
              </a:ext>
            </a:extLst>
          </p:cNvPr>
          <p:cNvSpPr/>
          <p:nvPr/>
        </p:nvSpPr>
        <p:spPr>
          <a:xfrm>
            <a:off x="2305585" y="4740253"/>
            <a:ext cx="398843" cy="204669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B9D21A0-0E96-0047-A292-D20A1118F133}"/>
              </a:ext>
            </a:extLst>
          </p:cNvPr>
          <p:cNvGrpSpPr/>
          <p:nvPr/>
        </p:nvGrpSpPr>
        <p:grpSpPr>
          <a:xfrm>
            <a:off x="2095450" y="3948868"/>
            <a:ext cx="828810" cy="2845562"/>
            <a:chOff x="2095450" y="3948868"/>
            <a:chExt cx="828810" cy="2845562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BEF3DBBC-F07C-2B4C-9B86-963C2EBA80E0}"/>
                </a:ext>
              </a:extLst>
            </p:cNvPr>
            <p:cNvGrpSpPr/>
            <p:nvPr/>
          </p:nvGrpSpPr>
          <p:grpSpPr>
            <a:xfrm rot="5400000">
              <a:off x="1594011" y="5208980"/>
              <a:ext cx="1813616" cy="331695"/>
              <a:chOff x="1340225" y="2353234"/>
              <a:chExt cx="6589059" cy="331695"/>
            </a:xfrm>
          </p:grpSpPr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25F700AC-7766-8346-BC12-B3D1B340AE36}"/>
                  </a:ext>
                </a:extLst>
              </p:cNvPr>
              <p:cNvCxnSpPr/>
              <p:nvPr/>
            </p:nvCxnSpPr>
            <p:spPr>
              <a:xfrm>
                <a:off x="1340225" y="2519082"/>
                <a:ext cx="658905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E725B2C-D5A9-A04A-975F-B9FD8DEBE12A}"/>
                  </a:ext>
                </a:extLst>
              </p:cNvPr>
              <p:cNvCxnSpPr/>
              <p:nvPr/>
            </p:nvCxnSpPr>
            <p:spPr>
              <a:xfrm>
                <a:off x="1340225" y="2353234"/>
                <a:ext cx="0" cy="3316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DF299AC7-5701-2142-AAC7-11F7BF3619EB}"/>
                  </a:ext>
                </a:extLst>
              </p:cNvPr>
              <p:cNvCxnSpPr/>
              <p:nvPr/>
            </p:nvCxnSpPr>
            <p:spPr>
              <a:xfrm>
                <a:off x="7929284" y="2353234"/>
                <a:ext cx="0" cy="3316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38B12F63-05FC-6742-B05A-54B947697A04}"/>
                </a:ext>
              </a:extLst>
            </p:cNvPr>
            <p:cNvSpPr txBox="1"/>
            <p:nvPr/>
          </p:nvSpPr>
          <p:spPr>
            <a:xfrm>
              <a:off x="2099995" y="6332765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Qualidade</a:t>
              </a:r>
            </a:p>
            <a:p>
              <a:pPr algn="ctr"/>
              <a:r>
                <a:rPr lang="pt-BR" sz="1200" dirty="0"/>
                <a:t>Mínima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EFACE7EC-1B91-394A-9C48-D8FCC5242CB2}"/>
                </a:ext>
              </a:extLst>
            </p:cNvPr>
            <p:cNvSpPr txBox="1"/>
            <p:nvPr/>
          </p:nvSpPr>
          <p:spPr>
            <a:xfrm>
              <a:off x="2095450" y="3948868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Qualidade</a:t>
              </a:r>
            </a:p>
            <a:p>
              <a:pPr algn="ctr"/>
              <a:r>
                <a:rPr lang="pt-BR" sz="1200" dirty="0"/>
                <a:t>Máxima</a:t>
              </a: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743DF50-A1FD-1143-8498-86BE83D4C7A6}"/>
              </a:ext>
            </a:extLst>
          </p:cNvPr>
          <p:cNvSpPr txBox="1"/>
          <p:nvPr/>
        </p:nvSpPr>
        <p:spPr>
          <a:xfrm>
            <a:off x="2743970" y="61341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0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EF11BAE-6ADB-7C4A-86CD-0044F3C45212}"/>
              </a:ext>
            </a:extLst>
          </p:cNvPr>
          <p:cNvSpPr txBox="1"/>
          <p:nvPr/>
        </p:nvSpPr>
        <p:spPr>
          <a:xfrm>
            <a:off x="2743970" y="4329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4968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8500" y="1435100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36512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34353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1422400" y="2454921"/>
              <a:ext cx="6831899" cy="1169538"/>
            </a:xfrm>
            <a:custGeom>
              <a:avLst/>
              <a:gdLst>
                <a:gd name="connsiteX0" fmla="*/ 0 w 6831899"/>
                <a:gd name="connsiteY0" fmla="*/ 59679 h 1169538"/>
                <a:gd name="connsiteX1" fmla="*/ 914400 w 6831899"/>
                <a:gd name="connsiteY1" fmla="*/ 948679 h 1169538"/>
                <a:gd name="connsiteX2" fmla="*/ 1879600 w 6831899"/>
                <a:gd name="connsiteY2" fmla="*/ 466079 h 1169538"/>
                <a:gd name="connsiteX3" fmla="*/ 2895600 w 6831899"/>
                <a:gd name="connsiteY3" fmla="*/ 1164579 h 1169538"/>
                <a:gd name="connsiteX4" fmla="*/ 3822700 w 6831899"/>
                <a:gd name="connsiteY4" fmla="*/ 34279 h 1169538"/>
                <a:gd name="connsiteX5" fmla="*/ 4826000 w 6831899"/>
                <a:gd name="connsiteY5" fmla="*/ 935979 h 1169538"/>
                <a:gd name="connsiteX6" fmla="*/ 5765800 w 6831899"/>
                <a:gd name="connsiteY6" fmla="*/ 8879 h 1169538"/>
                <a:gd name="connsiteX7" fmla="*/ 6769100 w 6831899"/>
                <a:gd name="connsiteY7" fmla="*/ 466079 h 1169538"/>
                <a:gd name="connsiteX8" fmla="*/ 6731000 w 6831899"/>
                <a:gd name="connsiteY8" fmla="*/ 440679 h 116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1899" h="1169538">
                  <a:moveTo>
                    <a:pt x="0" y="59679"/>
                  </a:moveTo>
                  <a:cubicBezTo>
                    <a:pt x="300566" y="470312"/>
                    <a:pt x="601133" y="880946"/>
                    <a:pt x="914400" y="948679"/>
                  </a:cubicBezTo>
                  <a:cubicBezTo>
                    <a:pt x="1227667" y="1016412"/>
                    <a:pt x="1549400" y="430096"/>
                    <a:pt x="1879600" y="466079"/>
                  </a:cubicBezTo>
                  <a:cubicBezTo>
                    <a:pt x="2209800" y="502062"/>
                    <a:pt x="2571750" y="1236546"/>
                    <a:pt x="2895600" y="1164579"/>
                  </a:cubicBezTo>
                  <a:cubicBezTo>
                    <a:pt x="3219450" y="1092612"/>
                    <a:pt x="3500967" y="72379"/>
                    <a:pt x="3822700" y="34279"/>
                  </a:cubicBezTo>
                  <a:cubicBezTo>
                    <a:pt x="4144433" y="-3821"/>
                    <a:pt x="4502150" y="940212"/>
                    <a:pt x="4826000" y="935979"/>
                  </a:cubicBezTo>
                  <a:cubicBezTo>
                    <a:pt x="5149850" y="931746"/>
                    <a:pt x="5441950" y="87196"/>
                    <a:pt x="5765800" y="8879"/>
                  </a:cubicBezTo>
                  <a:cubicBezTo>
                    <a:pt x="6089650" y="-69438"/>
                    <a:pt x="6608233" y="394112"/>
                    <a:pt x="6769100" y="466079"/>
                  </a:cubicBezTo>
                  <a:cubicBezTo>
                    <a:pt x="6929967" y="538046"/>
                    <a:pt x="6731000" y="440679"/>
                    <a:pt x="6731000" y="440679"/>
                  </a:cubicBezTo>
                </a:path>
              </a:pathLst>
            </a:cu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521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56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87574"/>
            <a:ext cx="684000" cy="396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Tensor Quality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987574"/>
            <a:ext cx="684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Product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Factor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419622"/>
            <a:ext cx="684000" cy="396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(normalized)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419622"/>
            <a:ext cx="684000" cy="396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cs typeface="Arial"/>
              </a:rPr>
              <a:t>(normalized)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851670"/>
            <a:ext cx="684000" cy="396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 err="1">
                <a:latin typeface="Arial"/>
                <a:cs typeface="Arial"/>
              </a:rPr>
              <a:t>Qualitty</a:t>
            </a:r>
            <a:r>
              <a:rPr lang="en-US" sz="500" b="1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Characteristics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Interpreter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851670"/>
            <a:ext cx="684000" cy="3960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(static/dynamic)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463" y="682534"/>
            <a:ext cx="1668291" cy="171122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5D6D77A-1E50-414A-A3B8-D27A8C2E7435}"/>
              </a:ext>
            </a:extLst>
          </p:cNvPr>
          <p:cNvGrpSpPr/>
          <p:nvPr/>
        </p:nvGrpSpPr>
        <p:grpSpPr>
          <a:xfrm>
            <a:off x="3417623" y="1678872"/>
            <a:ext cx="2615688" cy="2868667"/>
            <a:chOff x="1631354" y="-4"/>
            <a:chExt cx="2615688" cy="286866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6760F1B-B51B-EB4F-BA8B-FB53F6A228A3}"/>
                </a:ext>
              </a:extLst>
            </p:cNvPr>
            <p:cNvSpPr/>
            <p:nvPr/>
          </p:nvSpPr>
          <p:spPr>
            <a:xfrm>
              <a:off x="1962360" y="1531572"/>
              <a:ext cx="2284682" cy="2223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27CE06CD-20F5-9A4D-9524-375B11B5B48E}"/>
                </a:ext>
              </a:extLst>
            </p:cNvPr>
            <p:cNvSpPr/>
            <p:nvPr/>
          </p:nvSpPr>
          <p:spPr>
            <a:xfrm rot="21392603">
              <a:off x="1631354" y="1877237"/>
              <a:ext cx="900315" cy="991426"/>
            </a:xfrm>
            <a:prstGeom prst="parallelogram">
              <a:avLst/>
            </a:prstGeom>
            <a:solidFill>
              <a:srgbClr val="32AEB8"/>
            </a:solidFill>
            <a:ln w="1905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2522FF0D-4EC2-EF4D-84F0-2409B28252B3}"/>
                </a:ext>
              </a:extLst>
            </p:cNvPr>
            <p:cNvSpPr/>
            <p:nvPr/>
          </p:nvSpPr>
          <p:spPr>
            <a:xfrm rot="21105928">
              <a:off x="2392327" y="-4"/>
              <a:ext cx="430862" cy="2179674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573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 err="1">
                <a:solidFill>
                  <a:schemeClr val="accent2"/>
                </a:solidFill>
              </a:rPr>
              <a:t>MeasureSoftGram</a:t>
            </a:r>
            <a:endParaRPr lang="en-US" altLang="ko-KR" sz="4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26" y="1545430"/>
            <a:ext cx="1832280" cy="170576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/>
              <a:t>Legend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542" y="1854833"/>
            <a:ext cx="720000" cy="360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Tensor Quality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Characteristic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6770" y="1854833"/>
            <a:ext cx="7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Dimension of Quality 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Sub-Ch. Tensor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542" y="2312210"/>
            <a:ext cx="720000" cy="360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Data 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6770" y="2312210"/>
            <a:ext cx="720000" cy="360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Assessed Measure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(normalized)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8542" y="2769587"/>
            <a:ext cx="720000" cy="352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Measure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 Interpreter F.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770" y="2769587"/>
            <a:ext cx="720000" cy="3528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Metric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(static/dynamic)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9737" y="5791618"/>
            <a:ext cx="6906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/>
                <a:cs typeface="Calibri"/>
              </a:rPr>
              <a:t>Example of assessing the Maintainability Quality Tensor (adapted from </a:t>
            </a:r>
            <a:r>
              <a:rPr lang="en-US" sz="1200" b="1" dirty="0" err="1">
                <a:latin typeface="Calibri"/>
                <a:cs typeface="Calibri"/>
              </a:rPr>
              <a:t>Martínez-Fernández</a:t>
            </a:r>
            <a:r>
              <a:rPr lang="en-US" sz="1200" b="1" dirty="0">
                <a:latin typeface="Calibri"/>
                <a:cs typeface="Calibri"/>
              </a:rPr>
              <a:t>, et al., 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3625" y="5265324"/>
            <a:ext cx="1005403" cy="338554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Static Software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Code  Analysis Tool</a:t>
            </a:r>
          </a:p>
        </p:txBody>
      </p:sp>
      <p:cxnSp>
        <p:nvCxnSpPr>
          <p:cNvPr id="13" name="Straight Arrow Connector 12"/>
          <p:cNvCxnSpPr>
            <a:stCxn id="35" idx="0"/>
            <a:endCxn id="17" idx="2"/>
          </p:cNvCxnSpPr>
          <p:nvPr/>
        </p:nvCxnSpPr>
        <p:spPr>
          <a:xfrm flipV="1">
            <a:off x="4263378" y="2996505"/>
            <a:ext cx="4584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6" idx="0"/>
            <a:endCxn id="17" idx="2"/>
          </p:cNvCxnSpPr>
          <p:nvPr/>
        </p:nvCxnSpPr>
        <p:spPr>
          <a:xfrm flipH="1" flipV="1">
            <a:off x="4721864" y="2996505"/>
            <a:ext cx="5816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7" idx="0"/>
            <a:endCxn id="17" idx="2"/>
          </p:cNvCxnSpPr>
          <p:nvPr/>
        </p:nvCxnSpPr>
        <p:spPr>
          <a:xfrm flipH="1" flipV="1">
            <a:off x="4721864" y="2996505"/>
            <a:ext cx="1604098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2"/>
          </p:cNvCxnSpPr>
          <p:nvPr/>
        </p:nvCxnSpPr>
        <p:spPr>
          <a:xfrm flipH="1" flipV="1">
            <a:off x="6170401" y="2996506"/>
            <a:ext cx="968488" cy="4987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1664" y="2697705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Modifiability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30201" y="2697706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Testability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38659" y="1722791"/>
            <a:ext cx="902811" cy="374616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800" b="1" dirty="0">
              <a:latin typeface="Arial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800" b="1" dirty="0">
                <a:latin typeface="Arial"/>
                <a:cs typeface="Arial"/>
              </a:rPr>
              <a:t>Maintainability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4097" t="3847" r="44216" b="-2"/>
          <a:stretch/>
        </p:blipFill>
        <p:spPr>
          <a:xfrm>
            <a:off x="5555125" y="3209388"/>
            <a:ext cx="509051" cy="144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3804" t="5227" r="44268" b="6311"/>
          <a:stretch/>
        </p:blipFill>
        <p:spPr>
          <a:xfrm>
            <a:off x="4819815" y="3238562"/>
            <a:ext cx="519545" cy="1327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43925" t="3996" r="43907" b="-151"/>
          <a:stretch/>
        </p:blipFill>
        <p:spPr>
          <a:xfrm>
            <a:off x="4125213" y="3241242"/>
            <a:ext cx="530041" cy="14431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8" idx="0"/>
            <a:endCxn id="19" idx="2"/>
          </p:cNvCxnSpPr>
          <p:nvPr/>
        </p:nvCxnSpPr>
        <p:spPr>
          <a:xfrm flipH="1" flipV="1">
            <a:off x="5290065" y="2097407"/>
            <a:ext cx="880336" cy="60029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19" idx="2"/>
          </p:cNvCxnSpPr>
          <p:nvPr/>
        </p:nvCxnSpPr>
        <p:spPr>
          <a:xfrm flipV="1">
            <a:off x="4721864" y="2097407"/>
            <a:ext cx="568201" cy="6002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43976" t="2" r="44699" b="-1"/>
          <a:stretch/>
        </p:blipFill>
        <p:spPr>
          <a:xfrm>
            <a:off x="4716016" y="2312996"/>
            <a:ext cx="448459" cy="136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3736" t="451" r="44457" b="11088"/>
          <a:stretch/>
        </p:blipFill>
        <p:spPr>
          <a:xfrm>
            <a:off x="5508104" y="2312996"/>
            <a:ext cx="467543" cy="12070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6793701" y="1899770"/>
            <a:ext cx="60990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596336" y="1448900"/>
            <a:ext cx="1224136" cy="1008112"/>
            <a:chOff x="7055972" y="34317"/>
            <a:chExt cx="1668431" cy="1430508"/>
          </a:xfrm>
        </p:grpSpPr>
        <p:pic>
          <p:nvPicPr>
            <p:cNvPr id="30" name="Picture 29" descr="Tensor 1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31" name="Picture 30" descr="Captura de Tela 2018-06-30 às 09.57.3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32" name="Picture 31" descr="Captura de Tela 2018-06-30 às 15.45.45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33" name="Picture 32" descr="Captura de Tela 2018-06-30 às 15.45.14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3779912" y="3537132"/>
            <a:ext cx="966931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AM1: Commented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34890" y="3537132"/>
            <a:ext cx="937319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AM2: Non-Complex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8144" y="3537132"/>
            <a:ext cx="915635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AM3: Absence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Duplications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1860" y="4084004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64943" y="4077678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19872" y="4660068"/>
            <a:ext cx="914003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M1: Density of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Comments of a File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06087" y="4660068"/>
            <a:ext cx="879666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M2: Total Number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of Files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64088" y="4660068"/>
            <a:ext cx="929942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M3: </a:t>
            </a:r>
            <a:r>
              <a:rPr lang="en-US" sz="800" b="1" dirty="0" err="1">
                <a:latin typeface="Calibri"/>
                <a:cs typeface="Calibri"/>
              </a:rPr>
              <a:t>Cyclomatic</a:t>
            </a:r>
            <a:endParaRPr lang="en-US" sz="800" b="1" dirty="0">
              <a:latin typeface="Calibri"/>
              <a:cs typeface="Calibri"/>
            </a:endParaRP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Complexity of a File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3004" y="4660068"/>
            <a:ext cx="954107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M4: Number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Functions of a File</a:t>
            </a:r>
          </a:p>
        </p:txBody>
      </p:sp>
      <p:cxnSp>
        <p:nvCxnSpPr>
          <p:cNvPr id="44" name="Straight Arrow Connector 43"/>
          <p:cNvCxnSpPr>
            <a:stCxn id="40" idx="0"/>
            <a:endCxn id="38" idx="2"/>
          </p:cNvCxnSpPr>
          <p:nvPr/>
        </p:nvCxnSpPr>
        <p:spPr>
          <a:xfrm flipV="1">
            <a:off x="3876874" y="4422558"/>
            <a:ext cx="255109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0"/>
            <a:endCxn id="38" idx="2"/>
          </p:cNvCxnSpPr>
          <p:nvPr/>
        </p:nvCxnSpPr>
        <p:spPr>
          <a:xfrm flipH="1" flipV="1">
            <a:off x="4131983" y="4422558"/>
            <a:ext cx="713937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0"/>
            <a:endCxn id="39" idx="2"/>
          </p:cNvCxnSpPr>
          <p:nvPr/>
        </p:nvCxnSpPr>
        <p:spPr>
          <a:xfrm flipV="1">
            <a:off x="4845920" y="4416232"/>
            <a:ext cx="819146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0"/>
            <a:endCxn id="39" idx="2"/>
          </p:cNvCxnSpPr>
          <p:nvPr/>
        </p:nvCxnSpPr>
        <p:spPr>
          <a:xfrm flipH="1" flipV="1">
            <a:off x="5665066" y="4416232"/>
            <a:ext cx="163993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0"/>
            <a:endCxn id="39" idx="2"/>
          </p:cNvCxnSpPr>
          <p:nvPr/>
        </p:nvCxnSpPr>
        <p:spPr>
          <a:xfrm flipH="1" flipV="1">
            <a:off x="5665066" y="4416232"/>
            <a:ext cx="1154992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0"/>
            <a:endCxn id="36" idx="2"/>
          </p:cNvCxnSpPr>
          <p:nvPr/>
        </p:nvCxnSpPr>
        <p:spPr>
          <a:xfrm flipH="1" flipV="1">
            <a:off x="5303550" y="3875686"/>
            <a:ext cx="361516" cy="2019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0"/>
            <a:endCxn id="35" idx="2"/>
          </p:cNvCxnSpPr>
          <p:nvPr/>
        </p:nvCxnSpPr>
        <p:spPr>
          <a:xfrm flipV="1">
            <a:off x="4131983" y="3875686"/>
            <a:ext cx="131395" cy="20831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92280" y="3537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2" name="Straight Arrow Connector 51"/>
          <p:cNvCxnSpPr>
            <a:stCxn id="12" idx="0"/>
            <a:endCxn id="40" idx="2"/>
          </p:cNvCxnSpPr>
          <p:nvPr/>
        </p:nvCxnSpPr>
        <p:spPr>
          <a:xfrm flipH="1" flipV="1">
            <a:off x="3876874" y="4998622"/>
            <a:ext cx="1439453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41" idx="2"/>
          </p:cNvCxnSpPr>
          <p:nvPr/>
        </p:nvCxnSpPr>
        <p:spPr>
          <a:xfrm flipH="1" flipV="1">
            <a:off x="4845920" y="4998622"/>
            <a:ext cx="470407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0"/>
            <a:endCxn id="42" idx="2"/>
          </p:cNvCxnSpPr>
          <p:nvPr/>
        </p:nvCxnSpPr>
        <p:spPr>
          <a:xfrm flipV="1">
            <a:off x="5316327" y="4998622"/>
            <a:ext cx="512732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3" idx="2"/>
          </p:cNvCxnSpPr>
          <p:nvPr/>
        </p:nvCxnSpPr>
        <p:spPr>
          <a:xfrm flipV="1">
            <a:off x="5316327" y="4998622"/>
            <a:ext cx="1503731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2"/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C0504D"/>
                </a:solidFill>
              </a:rPr>
              <a:t>The Proposed Model (Adapted from Q-Rapids/</a:t>
            </a:r>
            <a:r>
              <a:rPr lang="en-US" altLang="ko-KR" sz="2000" dirty="0" err="1">
                <a:solidFill>
                  <a:srgbClr val="C0504D"/>
                </a:solidFill>
              </a:rPr>
              <a:t>Quamoco</a:t>
            </a:r>
            <a:r>
              <a:rPr lang="en-US" altLang="ko-KR" sz="2000" dirty="0">
                <a:solidFill>
                  <a:srgbClr val="C0504D"/>
                </a:solidFill>
              </a:rPr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5AFD59-C5CB-1F40-A3AF-6D037693B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849" y="3709417"/>
            <a:ext cx="1371600" cy="9779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A3C1FF60-5EE2-E243-83B3-17F3D2336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3441" y="4009930"/>
            <a:ext cx="1392766" cy="9779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25BB93FB-D2C1-2849-B9CD-8DAFA37D2D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945" t="-17120" r="37990" b="-1532"/>
          <a:stretch/>
        </p:blipFill>
        <p:spPr>
          <a:xfrm>
            <a:off x="6108940" y="3928087"/>
            <a:ext cx="1215541" cy="537558"/>
          </a:xfrm>
          <a:prstGeom prst="rect">
            <a:avLst/>
          </a:prstGeom>
        </p:spPr>
      </p:pic>
      <p:cxnSp>
        <p:nvCxnSpPr>
          <p:cNvPr id="61" name="Conector em Curva 60">
            <a:extLst>
              <a:ext uri="{FF2B5EF4-FFF2-40B4-BE49-F238E27FC236}">
                <a16:creationId xmlns:a16="http://schemas.microsoft.com/office/drawing/2014/main" id="{D3E479A9-3C1B-1540-9AC2-2909064C1461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rot="10800000">
            <a:off x="7324481" y="4196866"/>
            <a:ext cx="418960" cy="3020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em Curva 61">
            <a:extLst>
              <a:ext uri="{FF2B5EF4-FFF2-40B4-BE49-F238E27FC236}">
                <a16:creationId xmlns:a16="http://schemas.microsoft.com/office/drawing/2014/main" id="{E17E305C-87B6-2E42-9135-9A87C92A6C94}"/>
              </a:ext>
            </a:extLst>
          </p:cNvPr>
          <p:cNvCxnSpPr>
            <a:cxnSpLocks/>
            <a:stCxn id="3" idx="2"/>
            <a:endCxn id="67" idx="2"/>
          </p:cNvCxnSpPr>
          <p:nvPr/>
        </p:nvCxnSpPr>
        <p:spPr>
          <a:xfrm rot="5400000" flipH="1" flipV="1">
            <a:off x="2149548" y="3808505"/>
            <a:ext cx="239912" cy="1517711"/>
          </a:xfrm>
          <a:prstGeom prst="curvedConnector3">
            <a:avLst>
              <a:gd name="adj1" fmla="val -9528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98590B06-2B10-0141-9E5D-D3F4209455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5670" r="32812" b="50669"/>
          <a:stretch/>
        </p:blipFill>
        <p:spPr>
          <a:xfrm>
            <a:off x="2241891" y="4070887"/>
            <a:ext cx="1572938" cy="37651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D1AFDBA-961C-E444-A72E-B6FAAF4A8E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5758" t="2696" r="46253" b="21537"/>
          <a:stretch/>
        </p:blipFill>
        <p:spPr>
          <a:xfrm>
            <a:off x="5810279" y="1761071"/>
            <a:ext cx="589349" cy="2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E014990-5210-BB42-B4A0-18E4DA908DA4}"/>
              </a:ext>
            </a:extLst>
          </p:cNvPr>
          <p:cNvGrpSpPr/>
          <p:nvPr/>
        </p:nvGrpSpPr>
        <p:grpSpPr>
          <a:xfrm>
            <a:off x="1280771" y="2117231"/>
            <a:ext cx="7002443" cy="1434258"/>
            <a:chOff x="1256547" y="2117231"/>
            <a:chExt cx="7002443" cy="1434258"/>
          </a:xfrm>
        </p:grpSpPr>
        <p:pic>
          <p:nvPicPr>
            <p:cNvPr id="39" name="Picture 38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547" y="2117231"/>
              <a:ext cx="7002443" cy="115584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016729" y="3274490"/>
              <a:ext cx="512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Características</a:t>
              </a:r>
              <a:r>
                <a:rPr lang="en-US" sz="1200" dirty="0"/>
                <a:t> e Sub-</a:t>
              </a:r>
              <a:r>
                <a:rPr lang="en-US" sz="1200" dirty="0" err="1"/>
                <a:t>Características</a:t>
              </a:r>
              <a:r>
                <a:rPr lang="en-US" sz="1200" dirty="0"/>
                <a:t> </a:t>
              </a:r>
              <a:r>
                <a:rPr lang="en-US" sz="1200" dirty="0" err="1"/>
                <a:t>Qualidade</a:t>
              </a:r>
              <a:r>
                <a:rPr lang="en-US" sz="1200" dirty="0"/>
                <a:t> de </a:t>
              </a:r>
              <a:r>
                <a:rPr lang="en-US" sz="1200" dirty="0" err="1"/>
                <a:t>Sistemas</a:t>
              </a:r>
              <a:r>
                <a:rPr lang="en-US" sz="1200" dirty="0"/>
                <a:t> (</a:t>
              </a:r>
              <a:r>
                <a:rPr lang="en-US" sz="1200" dirty="0" err="1"/>
                <a:t>Produto</a:t>
              </a:r>
              <a:r>
                <a:rPr lang="en-US" sz="1200" dirty="0"/>
                <a:t> e </a:t>
              </a:r>
              <a:r>
                <a:rPr lang="en-US" sz="1200" dirty="0" err="1"/>
                <a:t>em</a:t>
              </a:r>
              <a:r>
                <a:rPr lang="en-US" sz="1200" dirty="0"/>
                <a:t> </a:t>
              </a:r>
              <a:r>
                <a:rPr lang="en-US" sz="1200" dirty="0" err="1"/>
                <a:t>Uso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58245" y="10326"/>
            <a:ext cx="7046741" cy="1688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2938" y="3680960"/>
            <a:ext cx="8092458" cy="2241313"/>
            <a:chOff x="682938" y="3647536"/>
            <a:chExt cx="8092458" cy="2241313"/>
          </a:xfrm>
        </p:grpSpPr>
        <p:sp>
          <p:nvSpPr>
            <p:cNvPr id="20" name="TextBox 19"/>
            <p:cNvSpPr txBox="1"/>
            <p:nvPr/>
          </p:nvSpPr>
          <p:spPr>
            <a:xfrm>
              <a:off x="2791861" y="4332773"/>
              <a:ext cx="4795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Ciclos</a:t>
              </a:r>
              <a:r>
                <a:rPr lang="en-US" dirty="0"/>
                <a:t> de </a:t>
              </a:r>
              <a:r>
                <a:rPr lang="en-US" dirty="0" err="1"/>
                <a:t>Desenvolvimento</a:t>
              </a:r>
              <a:r>
                <a:rPr lang="en-US" dirty="0"/>
                <a:t> </a:t>
              </a:r>
              <a:r>
                <a:rPr lang="en-US" dirty="0" err="1"/>
                <a:t>Contínuo</a:t>
              </a:r>
              <a:r>
                <a:rPr lang="en-US" dirty="0"/>
                <a:t> de Software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43218" y="4899491"/>
              <a:ext cx="2486794" cy="661468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020900" y="4899491"/>
              <a:ext cx="2486794" cy="661468"/>
              <a:chOff x="164316" y="1875566"/>
              <a:chExt cx="5272105" cy="2466296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164316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70994" y="4899491"/>
              <a:ext cx="2486794" cy="661468"/>
              <a:chOff x="457200" y="1875566"/>
              <a:chExt cx="5272105" cy="2466296"/>
            </a:xfrm>
          </p:grpSpPr>
          <p:sp>
            <p:nvSpPr>
              <p:cNvPr id="16" name="Cube 15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793707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2938" y="4318004"/>
              <a:ext cx="8092458" cy="1570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040869" y="3647536"/>
              <a:ext cx="3733949" cy="596671"/>
              <a:chOff x="3040869" y="4522667"/>
              <a:chExt cx="3733949" cy="59667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869" y="4522667"/>
                <a:ext cx="3733949" cy="596671"/>
                <a:chOff x="3040869" y="4805540"/>
                <a:chExt cx="3733949" cy="302607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3040869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3974356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907843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5841330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6774818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3175674" y="4703882"/>
                <a:ext cx="3517354" cy="307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Medidas</a:t>
                </a:r>
                <a:r>
                  <a:rPr lang="en-US" sz="1600" dirty="0"/>
                  <a:t> do Software </a:t>
                </a:r>
                <a:r>
                  <a:rPr lang="en-US" sz="1600" dirty="0" err="1"/>
                  <a:t>em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Operação</a:t>
                </a:r>
                <a:endParaRPr lang="en-US" sz="16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024940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95708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65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>
            <a:extLst>
              <a:ext uri="{FF2B5EF4-FFF2-40B4-BE49-F238E27FC236}">
                <a16:creationId xmlns:a16="http://schemas.microsoft.com/office/drawing/2014/main" id="{2AEBA7AE-B640-0449-B0E9-1DBE306CB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267826"/>
              </p:ext>
            </p:extLst>
          </p:nvPr>
        </p:nvGraphicFramePr>
        <p:xfrm>
          <a:off x="492696" y="1124744"/>
          <a:ext cx="8229600" cy="134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Hexagon 20">
            <a:extLst>
              <a:ext uri="{FF2B5EF4-FFF2-40B4-BE49-F238E27FC236}">
                <a16:creationId xmlns:a16="http://schemas.microsoft.com/office/drawing/2014/main" id="{F5BA1085-ACFB-594F-AE96-0CEC61E0FA19}"/>
              </a:ext>
            </a:extLst>
          </p:cNvPr>
          <p:cNvSpPr/>
          <p:nvPr/>
        </p:nvSpPr>
        <p:spPr>
          <a:xfrm>
            <a:off x="3645147" y="3938751"/>
            <a:ext cx="1348736" cy="1130424"/>
          </a:xfrm>
          <a:prstGeom prst="hexagon">
            <a:avLst/>
          </a:prstGeom>
          <a:solidFill>
            <a:srgbClr val="F2A40D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299B5690-696E-C143-897D-163017618E42}"/>
              </a:ext>
            </a:extLst>
          </p:cNvPr>
          <p:cNvSpPr txBox="1"/>
          <p:nvPr/>
        </p:nvSpPr>
        <p:spPr>
          <a:xfrm>
            <a:off x="3612582" y="4338237"/>
            <a:ext cx="1472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cs typeface="Calibri"/>
              </a:rPr>
              <a:t>MeasureSoftGram</a:t>
            </a:r>
            <a:endParaRPr lang="en-US" sz="13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8" name="Hexagon 23">
            <a:extLst>
              <a:ext uri="{FF2B5EF4-FFF2-40B4-BE49-F238E27FC236}">
                <a16:creationId xmlns:a16="http://schemas.microsoft.com/office/drawing/2014/main" id="{973DAF8C-3C78-D84B-A6BF-8A711AAF0898}"/>
              </a:ext>
            </a:extLst>
          </p:cNvPr>
          <p:cNvSpPr/>
          <p:nvPr/>
        </p:nvSpPr>
        <p:spPr>
          <a:xfrm>
            <a:off x="4768687" y="3351833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1969249-8327-2143-87C2-E9DB3B82B31F}"/>
              </a:ext>
            </a:extLst>
          </p:cNvPr>
          <p:cNvSpPr txBox="1"/>
          <p:nvPr/>
        </p:nvSpPr>
        <p:spPr>
          <a:xfrm>
            <a:off x="4642404" y="3673976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Contínuo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Hexagon 25">
            <a:extLst>
              <a:ext uri="{FF2B5EF4-FFF2-40B4-BE49-F238E27FC236}">
                <a16:creationId xmlns:a16="http://schemas.microsoft.com/office/drawing/2014/main" id="{D6A7CE53-B514-9C4D-9E65-F562C50A444A}"/>
              </a:ext>
            </a:extLst>
          </p:cNvPr>
          <p:cNvSpPr/>
          <p:nvPr/>
        </p:nvSpPr>
        <p:spPr>
          <a:xfrm>
            <a:off x="3645147" y="274320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1F363C35-D40C-804A-852E-B7CF5263591D}"/>
              </a:ext>
            </a:extLst>
          </p:cNvPr>
          <p:cNvSpPr txBox="1"/>
          <p:nvPr/>
        </p:nvSpPr>
        <p:spPr>
          <a:xfrm>
            <a:off x="3518864" y="3025904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Experimentação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Continua</a:t>
            </a:r>
          </a:p>
        </p:txBody>
      </p:sp>
      <p:sp>
        <p:nvSpPr>
          <p:cNvPr id="12" name="Hexagon 27">
            <a:extLst>
              <a:ext uri="{FF2B5EF4-FFF2-40B4-BE49-F238E27FC236}">
                <a16:creationId xmlns:a16="http://schemas.microsoft.com/office/drawing/2014/main" id="{4BF1A24D-060C-614A-AAC0-4864A22E3526}"/>
              </a:ext>
            </a:extLst>
          </p:cNvPr>
          <p:cNvSpPr/>
          <p:nvPr/>
        </p:nvSpPr>
        <p:spPr>
          <a:xfrm>
            <a:off x="4768687" y="454737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25A6121A-16D8-794D-BD48-FBA7C07D3686}"/>
              </a:ext>
            </a:extLst>
          </p:cNvPr>
          <p:cNvSpPr txBox="1"/>
          <p:nvPr/>
        </p:nvSpPr>
        <p:spPr>
          <a:xfrm>
            <a:off x="4642404" y="4802847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</a:p>
          <a:p>
            <a:pPr algn="ctr"/>
            <a:r>
              <a:rPr lang="en-US" sz="1300" i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  <p:sp>
        <p:nvSpPr>
          <p:cNvPr id="14" name="Hexagon 29">
            <a:extLst>
              <a:ext uri="{FF2B5EF4-FFF2-40B4-BE49-F238E27FC236}">
                <a16:creationId xmlns:a16="http://schemas.microsoft.com/office/drawing/2014/main" id="{9B51A6A5-B95A-CB42-ACD4-1FA4A2AD1EF5}"/>
              </a:ext>
            </a:extLst>
          </p:cNvPr>
          <p:cNvSpPr/>
          <p:nvPr/>
        </p:nvSpPr>
        <p:spPr>
          <a:xfrm>
            <a:off x="3645147" y="5134295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CE87DC5C-7C6F-224E-9F44-CAEB1ECA7412}"/>
              </a:ext>
            </a:extLst>
          </p:cNvPr>
          <p:cNvSpPr txBox="1"/>
          <p:nvPr/>
        </p:nvSpPr>
        <p:spPr>
          <a:xfrm>
            <a:off x="3518864" y="5351881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Qualidade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Produto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6" name="Hexagon 31">
            <a:extLst>
              <a:ext uri="{FF2B5EF4-FFF2-40B4-BE49-F238E27FC236}">
                <a16:creationId xmlns:a16="http://schemas.microsoft.com/office/drawing/2014/main" id="{05241DAF-9ECE-634D-AA57-AE0018108564}"/>
              </a:ext>
            </a:extLst>
          </p:cNvPr>
          <p:cNvSpPr/>
          <p:nvPr/>
        </p:nvSpPr>
        <p:spPr>
          <a:xfrm>
            <a:off x="2521607" y="4525669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A2FEB5C9-1C55-0949-B5D1-4919702BFFCF}"/>
              </a:ext>
            </a:extLst>
          </p:cNvPr>
          <p:cNvSpPr txBox="1"/>
          <p:nvPr/>
        </p:nvSpPr>
        <p:spPr>
          <a:xfrm>
            <a:off x="2395324" y="4807520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Análise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Tensorial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Trigonométrica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e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Estatística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Hexagon 33">
            <a:extLst>
              <a:ext uri="{FF2B5EF4-FFF2-40B4-BE49-F238E27FC236}">
                <a16:creationId xmlns:a16="http://schemas.microsoft.com/office/drawing/2014/main" id="{FF3DBB45-0282-9349-9692-729FC261F9CF}"/>
              </a:ext>
            </a:extLst>
          </p:cNvPr>
          <p:cNvSpPr/>
          <p:nvPr/>
        </p:nvSpPr>
        <p:spPr>
          <a:xfrm>
            <a:off x="2521607" y="3330125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799EEE7F-F124-B84B-B67E-01108030B506}"/>
              </a:ext>
            </a:extLst>
          </p:cNvPr>
          <p:cNvSpPr txBox="1"/>
          <p:nvPr/>
        </p:nvSpPr>
        <p:spPr>
          <a:xfrm>
            <a:off x="2395324" y="3726697"/>
            <a:ext cx="1584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Medição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398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1">
            <a:extLst>
              <a:ext uri="{FF2B5EF4-FFF2-40B4-BE49-F238E27FC236}">
                <a16:creationId xmlns:a16="http://schemas.microsoft.com/office/drawing/2014/main" id="{057C65C1-9F9A-844B-89BE-305EA28E62D3}"/>
              </a:ext>
            </a:extLst>
          </p:cNvPr>
          <p:cNvSpPr txBox="1"/>
          <p:nvPr/>
        </p:nvSpPr>
        <p:spPr>
          <a:xfrm>
            <a:off x="4004237" y="5701378"/>
            <a:ext cx="1645142" cy="5452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Ferramenta de 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Análise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Estática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Codigo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-Fonte (SonarQube)</a:t>
            </a: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5715FDAC-1834-3145-81B3-8129996AEC89}"/>
              </a:ext>
            </a:extLst>
          </p:cNvPr>
          <p:cNvCxnSpPr>
            <a:cxnSpLocks/>
            <a:stCxn id="61" idx="0"/>
            <a:endCxn id="56" idx="2"/>
          </p:cNvCxnSpPr>
          <p:nvPr/>
        </p:nvCxnSpPr>
        <p:spPr>
          <a:xfrm flipV="1">
            <a:off x="1223304" y="2482172"/>
            <a:ext cx="1069773" cy="64978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3">
            <a:extLst>
              <a:ext uri="{FF2B5EF4-FFF2-40B4-BE49-F238E27FC236}">
                <a16:creationId xmlns:a16="http://schemas.microsoft.com/office/drawing/2014/main" id="{20E3013E-B717-2A4C-9790-59E878E20F5B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V="1">
            <a:off x="2287901" y="2482172"/>
            <a:ext cx="5176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E0B60E47-2A46-BC44-A751-1543439B1C0B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flipH="1" flipV="1">
            <a:off x="2293077" y="2482172"/>
            <a:ext cx="991714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BE3194AA-F26B-B54B-ACF6-A8EE07F33C3A}"/>
              </a:ext>
            </a:extLst>
          </p:cNvPr>
          <p:cNvCxnSpPr>
            <a:cxnSpLocks/>
            <a:stCxn id="81" idx="0"/>
            <a:endCxn id="57" idx="2"/>
          </p:cNvCxnSpPr>
          <p:nvPr/>
        </p:nvCxnSpPr>
        <p:spPr>
          <a:xfrm flipH="1" flipV="1">
            <a:off x="4124845" y="2490254"/>
            <a:ext cx="269725" cy="63155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16">
            <a:extLst>
              <a:ext uri="{FF2B5EF4-FFF2-40B4-BE49-F238E27FC236}">
                <a16:creationId xmlns:a16="http://schemas.microsoft.com/office/drawing/2014/main" id="{113F99A3-A086-7D47-BB00-F477BF8FDCD6}"/>
              </a:ext>
            </a:extLst>
          </p:cNvPr>
          <p:cNvSpPr txBox="1"/>
          <p:nvPr/>
        </p:nvSpPr>
        <p:spPr>
          <a:xfrm>
            <a:off x="1792539" y="2168945"/>
            <a:ext cx="1001076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Modificabilidade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981BDC87-6723-0743-ABE4-35A6F63D441E}"/>
              </a:ext>
            </a:extLst>
          </p:cNvPr>
          <p:cNvSpPr txBox="1"/>
          <p:nvPr/>
        </p:nvSpPr>
        <p:spPr>
          <a:xfrm>
            <a:off x="3707904" y="2177027"/>
            <a:ext cx="833882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Testabilidade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33736892-F24A-6C4F-A614-C39943B51B1B}"/>
              </a:ext>
            </a:extLst>
          </p:cNvPr>
          <p:cNvSpPr txBox="1"/>
          <p:nvPr/>
        </p:nvSpPr>
        <p:spPr>
          <a:xfrm>
            <a:off x="3208555" y="1303533"/>
            <a:ext cx="993482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Facilidade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de</a:t>
            </a: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Manutenção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127A71AF-C4E2-4C49-83AC-AA894EE42AD7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3705296" y="1686010"/>
            <a:ext cx="419549" cy="49101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959A37B8-2F77-C945-A6E6-09B146DD0B6A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V="1">
            <a:off x="2293077" y="1686010"/>
            <a:ext cx="1412219" cy="4829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4">
            <a:extLst>
              <a:ext uri="{FF2B5EF4-FFF2-40B4-BE49-F238E27FC236}">
                <a16:creationId xmlns:a16="http://schemas.microsoft.com/office/drawing/2014/main" id="{04A46E4E-3D49-3846-B71A-264E26554DE3}"/>
              </a:ext>
            </a:extLst>
          </p:cNvPr>
          <p:cNvSpPr txBox="1"/>
          <p:nvPr/>
        </p:nvSpPr>
        <p:spPr>
          <a:xfrm>
            <a:off x="803157" y="3131961"/>
            <a:ext cx="84029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AM1: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27AEC87-2496-DD4A-A36B-F78CD99B91AE}"/>
              </a:ext>
            </a:extLst>
          </p:cNvPr>
          <p:cNvSpPr txBox="1"/>
          <p:nvPr/>
        </p:nvSpPr>
        <p:spPr>
          <a:xfrm>
            <a:off x="1864547" y="3121804"/>
            <a:ext cx="84670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AM2:Arquivos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4ABAB941-C08E-624A-A6F4-CC9609068023}"/>
              </a:ext>
            </a:extLst>
          </p:cNvPr>
          <p:cNvSpPr txBox="1"/>
          <p:nvPr/>
        </p:nvSpPr>
        <p:spPr>
          <a:xfrm>
            <a:off x="2872659" y="3121804"/>
            <a:ext cx="82426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AM3: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Ausência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Duplicação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8F35B4D-00D6-5842-8E88-822CE7C8B607}"/>
              </a:ext>
            </a:extLst>
          </p:cNvPr>
          <p:cNvGrpSpPr/>
          <p:nvPr/>
        </p:nvGrpSpPr>
        <p:grpSpPr>
          <a:xfrm>
            <a:off x="611560" y="3723902"/>
            <a:ext cx="1227734" cy="463877"/>
            <a:chOff x="611560" y="3723902"/>
            <a:chExt cx="1227734" cy="463877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554B78EE-47D9-0042-9E57-F081F52A2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917" t="-9476" r="35933" b="1"/>
            <a:stretch/>
          </p:blipFill>
          <p:spPr>
            <a:xfrm>
              <a:off x="611560" y="3792247"/>
              <a:ext cx="1164429" cy="307870"/>
            </a:xfrm>
            <a:prstGeom prst="rect">
              <a:avLst/>
            </a:prstGeom>
          </p:spPr>
        </p:pic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BA04E2EE-D0F9-4247-835F-3118A1B37AD6}"/>
                </a:ext>
              </a:extLst>
            </p:cNvPr>
            <p:cNvSpPr txBox="1"/>
            <p:nvPr/>
          </p:nvSpPr>
          <p:spPr>
            <a:xfrm>
              <a:off x="611560" y="3723902"/>
              <a:ext cx="1227734" cy="4638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</p:grpSp>
      <p:sp>
        <p:nvSpPr>
          <p:cNvPr id="67" name="TextBox 39">
            <a:extLst>
              <a:ext uri="{FF2B5EF4-FFF2-40B4-BE49-F238E27FC236}">
                <a16:creationId xmlns:a16="http://schemas.microsoft.com/office/drawing/2014/main" id="{3049CE3E-3D91-2B49-9E15-29312D24C189}"/>
              </a:ext>
            </a:extLst>
          </p:cNvPr>
          <p:cNvSpPr txBox="1"/>
          <p:nvPr/>
        </p:nvSpPr>
        <p:spPr>
          <a:xfrm>
            <a:off x="35496" y="4579750"/>
            <a:ext cx="976549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M1: </a:t>
            </a:r>
            <a:r>
              <a:rPr lang="pt-BR" sz="800" b="1" dirty="0">
                <a:latin typeface="+mn-lt"/>
                <a:cs typeface="Calibri"/>
              </a:rPr>
              <a:t>densidade de 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comentários de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 um arquivo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ED764AF8-A56D-0545-BDD8-39E60C99FC44}"/>
              </a:ext>
            </a:extLst>
          </p:cNvPr>
          <p:cNvSpPr txBox="1"/>
          <p:nvPr/>
        </p:nvSpPr>
        <p:spPr>
          <a:xfrm>
            <a:off x="1125197" y="4579750"/>
            <a:ext cx="733695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M2: total de </a:t>
            </a:r>
            <a:r>
              <a:rPr lang="en-US" sz="800" b="1" dirty="0" err="1">
                <a:latin typeface="+mn-lt"/>
                <a:cs typeface="Calibri"/>
              </a:rPr>
              <a:t>arquivos</a:t>
            </a:r>
            <a:endParaRPr lang="en-US" sz="200" b="1" dirty="0">
              <a:latin typeface="+mn-lt"/>
              <a:cs typeface="Calibri"/>
            </a:endParaRP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1EBF8487-5546-FC48-A7D2-FCC4B05A5EF6}"/>
              </a:ext>
            </a:extLst>
          </p:cNvPr>
          <p:cNvSpPr txBox="1"/>
          <p:nvPr/>
        </p:nvSpPr>
        <p:spPr>
          <a:xfrm>
            <a:off x="1972044" y="4579750"/>
            <a:ext cx="1007006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M3: </a:t>
            </a:r>
            <a:r>
              <a:rPr lang="en-US" sz="800" b="1" dirty="0" err="1">
                <a:latin typeface="+mn-lt"/>
                <a:cs typeface="Calibri"/>
              </a:rPr>
              <a:t>Complexidade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Ciclomática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de um </a:t>
            </a:r>
            <a:r>
              <a:rPr lang="en-US" sz="800" b="1" dirty="0" err="1">
                <a:latin typeface="+mn-lt"/>
                <a:cs typeface="Calibri"/>
              </a:rPr>
              <a:t>arquivo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</p:txBody>
      </p:sp>
      <p:cxnSp>
        <p:nvCxnSpPr>
          <p:cNvPr id="70" name="Straight Arrow Connector 43">
            <a:extLst>
              <a:ext uri="{FF2B5EF4-FFF2-40B4-BE49-F238E27FC236}">
                <a16:creationId xmlns:a16="http://schemas.microsoft.com/office/drawing/2014/main" id="{839B7336-E535-BA41-B02A-A6C7CE3761B1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523771" y="4187779"/>
            <a:ext cx="701656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B23D36EE-6365-754F-A367-6F419A39390A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H="1" flipV="1">
            <a:off x="1225427" y="4187779"/>
            <a:ext cx="266618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45">
            <a:extLst>
              <a:ext uri="{FF2B5EF4-FFF2-40B4-BE49-F238E27FC236}">
                <a16:creationId xmlns:a16="http://schemas.microsoft.com/office/drawing/2014/main" id="{BD484491-55C6-4945-8DFD-1430A133EDAD}"/>
              </a:ext>
            </a:extLst>
          </p:cNvPr>
          <p:cNvCxnSpPr>
            <a:cxnSpLocks/>
            <a:stCxn id="68" idx="0"/>
            <a:endCxn id="135" idx="2"/>
          </p:cNvCxnSpPr>
          <p:nvPr/>
        </p:nvCxnSpPr>
        <p:spPr>
          <a:xfrm flipV="1">
            <a:off x="1492045" y="4218353"/>
            <a:ext cx="1292467" cy="3613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46">
            <a:extLst>
              <a:ext uri="{FF2B5EF4-FFF2-40B4-BE49-F238E27FC236}">
                <a16:creationId xmlns:a16="http://schemas.microsoft.com/office/drawing/2014/main" id="{F6F7CFF3-CBFF-4F42-BFC9-53187E5665C6}"/>
              </a:ext>
            </a:extLst>
          </p:cNvPr>
          <p:cNvCxnSpPr>
            <a:cxnSpLocks/>
            <a:stCxn id="69" idx="0"/>
            <a:endCxn id="135" idx="2"/>
          </p:cNvCxnSpPr>
          <p:nvPr/>
        </p:nvCxnSpPr>
        <p:spPr>
          <a:xfrm flipV="1">
            <a:off x="2475547" y="4218353"/>
            <a:ext cx="308965" cy="3613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8">
            <a:extLst>
              <a:ext uri="{FF2B5EF4-FFF2-40B4-BE49-F238E27FC236}">
                <a16:creationId xmlns:a16="http://schemas.microsoft.com/office/drawing/2014/main" id="{AF6412B9-9D1B-B54D-8121-687CCC7258A8}"/>
              </a:ext>
            </a:extLst>
          </p:cNvPr>
          <p:cNvCxnSpPr>
            <a:cxnSpLocks/>
            <a:stCxn id="135" idx="0"/>
            <a:endCxn id="62" idx="2"/>
          </p:cNvCxnSpPr>
          <p:nvPr/>
        </p:nvCxnSpPr>
        <p:spPr>
          <a:xfrm flipH="1" flipV="1">
            <a:off x="2287901" y="3460358"/>
            <a:ext cx="496611" cy="31796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9">
            <a:extLst>
              <a:ext uri="{FF2B5EF4-FFF2-40B4-BE49-F238E27FC236}">
                <a16:creationId xmlns:a16="http://schemas.microsoft.com/office/drawing/2014/main" id="{BBE7C785-C042-584C-B20D-370B1F9F0848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flipH="1" flipV="1">
            <a:off x="1223304" y="3470515"/>
            <a:ext cx="2123" cy="25338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50">
            <a:extLst>
              <a:ext uri="{FF2B5EF4-FFF2-40B4-BE49-F238E27FC236}">
                <a16:creationId xmlns:a16="http://schemas.microsoft.com/office/drawing/2014/main" id="{AF424C43-6CB7-AE4C-AAC1-6AD1717A87DE}"/>
              </a:ext>
            </a:extLst>
          </p:cNvPr>
          <p:cNvSpPr txBox="1"/>
          <p:nvPr/>
        </p:nvSpPr>
        <p:spPr>
          <a:xfrm>
            <a:off x="6620998" y="538461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…</a:t>
            </a:r>
          </a:p>
        </p:txBody>
      </p:sp>
      <p:cxnSp>
        <p:nvCxnSpPr>
          <p:cNvPr id="77" name="Straight Arrow Connector 51">
            <a:extLst>
              <a:ext uri="{FF2B5EF4-FFF2-40B4-BE49-F238E27FC236}">
                <a16:creationId xmlns:a16="http://schemas.microsoft.com/office/drawing/2014/main" id="{A4C30C85-00E4-AD40-B407-213B9F060A5B}"/>
              </a:ext>
            </a:extLst>
          </p:cNvPr>
          <p:cNvCxnSpPr>
            <a:cxnSpLocks/>
            <a:stCxn id="51" idx="0"/>
            <a:endCxn id="67" idx="2"/>
          </p:cNvCxnSpPr>
          <p:nvPr/>
        </p:nvCxnSpPr>
        <p:spPr>
          <a:xfrm flipH="1" flipV="1">
            <a:off x="523771" y="5041415"/>
            <a:ext cx="4303037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2">
            <a:extLst>
              <a:ext uri="{FF2B5EF4-FFF2-40B4-BE49-F238E27FC236}">
                <a16:creationId xmlns:a16="http://schemas.microsoft.com/office/drawing/2014/main" id="{0A3C0C58-28FC-C845-943D-81BA2C9321F5}"/>
              </a:ext>
            </a:extLst>
          </p:cNvPr>
          <p:cNvCxnSpPr>
            <a:cxnSpLocks/>
            <a:stCxn id="51" idx="0"/>
            <a:endCxn id="68" idx="2"/>
          </p:cNvCxnSpPr>
          <p:nvPr/>
        </p:nvCxnSpPr>
        <p:spPr>
          <a:xfrm flipH="1" flipV="1">
            <a:off x="1492045" y="5030365"/>
            <a:ext cx="3334763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53">
            <a:extLst>
              <a:ext uri="{FF2B5EF4-FFF2-40B4-BE49-F238E27FC236}">
                <a16:creationId xmlns:a16="http://schemas.microsoft.com/office/drawing/2014/main" id="{A16E8C26-6BE7-5D4A-983D-7218A642E964}"/>
              </a:ext>
            </a:extLst>
          </p:cNvPr>
          <p:cNvCxnSpPr>
            <a:cxnSpLocks/>
            <a:stCxn id="51" idx="0"/>
            <a:endCxn id="69" idx="2"/>
          </p:cNvCxnSpPr>
          <p:nvPr/>
        </p:nvCxnSpPr>
        <p:spPr>
          <a:xfrm flipH="1" flipV="1">
            <a:off x="2475547" y="5041415"/>
            <a:ext cx="2351261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41BBC2B7-7A3F-594E-99AD-8190D06AAD8E}"/>
              </a:ext>
            </a:extLst>
          </p:cNvPr>
          <p:cNvCxnSpPr>
            <a:cxnSpLocks/>
            <a:stCxn id="51" idx="0"/>
            <a:endCxn id="82" idx="2"/>
          </p:cNvCxnSpPr>
          <p:nvPr/>
        </p:nvCxnSpPr>
        <p:spPr>
          <a:xfrm flipH="1" flipV="1">
            <a:off x="3484297" y="5030365"/>
            <a:ext cx="1342511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36">
            <a:extLst>
              <a:ext uri="{FF2B5EF4-FFF2-40B4-BE49-F238E27FC236}">
                <a16:creationId xmlns:a16="http://schemas.microsoft.com/office/drawing/2014/main" id="{3BDEA66B-D028-B244-B786-B53D1156837D}"/>
              </a:ext>
            </a:extLst>
          </p:cNvPr>
          <p:cNvSpPr txBox="1"/>
          <p:nvPr/>
        </p:nvSpPr>
        <p:spPr>
          <a:xfrm>
            <a:off x="3923928" y="3121804"/>
            <a:ext cx="9412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AM4: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criticos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/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blocantes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82" name="TextBox 42">
            <a:extLst>
              <a:ext uri="{FF2B5EF4-FFF2-40B4-BE49-F238E27FC236}">
                <a16:creationId xmlns:a16="http://schemas.microsoft.com/office/drawing/2014/main" id="{22C0C7D8-71E4-B247-A8E5-B7D97451D504}"/>
              </a:ext>
            </a:extLst>
          </p:cNvPr>
          <p:cNvSpPr txBox="1"/>
          <p:nvPr/>
        </p:nvSpPr>
        <p:spPr>
          <a:xfrm>
            <a:off x="3092202" y="4579750"/>
            <a:ext cx="784190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M4: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duplicadas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83" name="Straight Arrow Connector 15">
            <a:extLst>
              <a:ext uri="{FF2B5EF4-FFF2-40B4-BE49-F238E27FC236}">
                <a16:creationId xmlns:a16="http://schemas.microsoft.com/office/drawing/2014/main" id="{E3A97F07-B32C-504F-A3DC-EE96D1231C1B}"/>
              </a:ext>
            </a:extLst>
          </p:cNvPr>
          <p:cNvCxnSpPr>
            <a:cxnSpLocks/>
            <a:stCxn id="82" idx="0"/>
            <a:endCxn id="63" idx="2"/>
          </p:cNvCxnSpPr>
          <p:nvPr/>
        </p:nvCxnSpPr>
        <p:spPr>
          <a:xfrm flipH="1" flipV="1">
            <a:off x="3284791" y="3460358"/>
            <a:ext cx="199506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17">
            <a:extLst>
              <a:ext uri="{FF2B5EF4-FFF2-40B4-BE49-F238E27FC236}">
                <a16:creationId xmlns:a16="http://schemas.microsoft.com/office/drawing/2014/main" id="{AF8EB707-CE99-DB41-BE66-2ADA2B6AEFC0}"/>
              </a:ext>
            </a:extLst>
          </p:cNvPr>
          <p:cNvSpPr txBox="1"/>
          <p:nvPr/>
        </p:nvSpPr>
        <p:spPr>
          <a:xfrm>
            <a:off x="5393708" y="2142402"/>
            <a:ext cx="875560" cy="38247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(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Squale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)</a:t>
            </a:r>
          </a:p>
        </p:txBody>
      </p:sp>
      <p:cxnSp>
        <p:nvCxnSpPr>
          <p:cNvPr id="85" name="Straight Arrow Connector 23">
            <a:extLst>
              <a:ext uri="{FF2B5EF4-FFF2-40B4-BE49-F238E27FC236}">
                <a16:creationId xmlns:a16="http://schemas.microsoft.com/office/drawing/2014/main" id="{1E277375-7930-9841-A14D-6D3BA0CEB755}"/>
              </a:ext>
            </a:extLst>
          </p:cNvPr>
          <p:cNvCxnSpPr>
            <a:cxnSpLocks/>
            <a:stCxn id="84" idx="0"/>
            <a:endCxn id="58" idx="2"/>
          </p:cNvCxnSpPr>
          <p:nvPr/>
        </p:nvCxnSpPr>
        <p:spPr>
          <a:xfrm flipH="1" flipV="1">
            <a:off x="3705296" y="1686010"/>
            <a:ext cx="2126192" cy="456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6">
            <a:extLst>
              <a:ext uri="{FF2B5EF4-FFF2-40B4-BE49-F238E27FC236}">
                <a16:creationId xmlns:a16="http://schemas.microsoft.com/office/drawing/2014/main" id="{E5D72BB2-4165-5A49-9296-11594565A63D}"/>
              </a:ext>
            </a:extLst>
          </p:cNvPr>
          <p:cNvSpPr txBox="1"/>
          <p:nvPr/>
        </p:nvSpPr>
        <p:spPr>
          <a:xfrm>
            <a:off x="5348859" y="3131961"/>
            <a:ext cx="97174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AM5: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Pecepção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de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87" name="Straight Arrow Connector 15">
            <a:extLst>
              <a:ext uri="{FF2B5EF4-FFF2-40B4-BE49-F238E27FC236}">
                <a16:creationId xmlns:a16="http://schemas.microsoft.com/office/drawing/2014/main" id="{A8DD1287-349B-1145-9F5F-51C1C305E8DB}"/>
              </a:ext>
            </a:extLst>
          </p:cNvPr>
          <p:cNvCxnSpPr>
            <a:cxnSpLocks/>
            <a:stCxn id="86" idx="0"/>
            <a:endCxn id="84" idx="2"/>
          </p:cNvCxnSpPr>
          <p:nvPr/>
        </p:nvCxnSpPr>
        <p:spPr>
          <a:xfrm flipH="1" flipV="1">
            <a:off x="5831488" y="2524879"/>
            <a:ext cx="3242" cy="60708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18">
            <a:extLst>
              <a:ext uri="{FF2B5EF4-FFF2-40B4-BE49-F238E27FC236}">
                <a16:creationId xmlns:a16="http://schemas.microsoft.com/office/drawing/2014/main" id="{D2888B5A-CB94-A047-9D94-747612E0FA40}"/>
              </a:ext>
            </a:extLst>
          </p:cNvPr>
          <p:cNvSpPr txBox="1"/>
          <p:nvPr/>
        </p:nvSpPr>
        <p:spPr>
          <a:xfrm>
            <a:off x="7343192" y="1304095"/>
            <a:ext cx="883575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Confiabilidade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89" name="TextBox 17">
            <a:extLst>
              <a:ext uri="{FF2B5EF4-FFF2-40B4-BE49-F238E27FC236}">
                <a16:creationId xmlns:a16="http://schemas.microsoft.com/office/drawing/2014/main" id="{5F706891-6B3A-4E4F-9352-ECCC5FA8C303}"/>
              </a:ext>
            </a:extLst>
          </p:cNvPr>
          <p:cNvSpPr txBox="1"/>
          <p:nvPr/>
        </p:nvSpPr>
        <p:spPr>
          <a:xfrm>
            <a:off x="7407999" y="2151869"/>
            <a:ext cx="755335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Maturidade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0" name="Straight Arrow Connector 23">
            <a:extLst>
              <a:ext uri="{FF2B5EF4-FFF2-40B4-BE49-F238E27FC236}">
                <a16:creationId xmlns:a16="http://schemas.microsoft.com/office/drawing/2014/main" id="{3F9FAF09-F1D2-A048-88F4-3A93FA3692DE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H="1" flipV="1">
            <a:off x="7784980" y="1686572"/>
            <a:ext cx="687" cy="4652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6">
            <a:extLst>
              <a:ext uri="{FF2B5EF4-FFF2-40B4-BE49-F238E27FC236}">
                <a16:creationId xmlns:a16="http://schemas.microsoft.com/office/drawing/2014/main" id="{A528491B-073F-D147-8269-A22E7565B567}"/>
              </a:ext>
            </a:extLst>
          </p:cNvPr>
          <p:cNvSpPr txBox="1"/>
          <p:nvPr/>
        </p:nvSpPr>
        <p:spPr>
          <a:xfrm>
            <a:off x="6613120" y="3131961"/>
            <a:ext cx="112723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AM6: Testes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Unitários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Com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sucesso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2" name="Straight Arrow Connector 15">
            <a:extLst>
              <a:ext uri="{FF2B5EF4-FFF2-40B4-BE49-F238E27FC236}">
                <a16:creationId xmlns:a16="http://schemas.microsoft.com/office/drawing/2014/main" id="{64BA53B9-FBB4-4D48-B151-0B1492A30DC1}"/>
              </a:ext>
            </a:extLst>
          </p:cNvPr>
          <p:cNvCxnSpPr>
            <a:cxnSpLocks/>
            <a:stCxn id="91" idx="0"/>
            <a:endCxn id="89" idx="2"/>
          </p:cNvCxnSpPr>
          <p:nvPr/>
        </p:nvCxnSpPr>
        <p:spPr>
          <a:xfrm flipV="1">
            <a:off x="7176736" y="2465096"/>
            <a:ext cx="608931" cy="66686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36">
            <a:extLst>
              <a:ext uri="{FF2B5EF4-FFF2-40B4-BE49-F238E27FC236}">
                <a16:creationId xmlns:a16="http://schemas.microsoft.com/office/drawing/2014/main" id="{256A3165-D4D6-8D44-80BD-658F84C42AF2}"/>
              </a:ext>
            </a:extLst>
          </p:cNvPr>
          <p:cNvSpPr txBox="1"/>
          <p:nvPr/>
        </p:nvSpPr>
        <p:spPr>
          <a:xfrm>
            <a:off x="7867287" y="3143290"/>
            <a:ext cx="89159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AM7: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Cobertura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Testes</a:t>
            </a:r>
          </a:p>
        </p:txBody>
      </p:sp>
      <p:cxnSp>
        <p:nvCxnSpPr>
          <p:cNvPr id="94" name="Straight Arrow Connector 15">
            <a:extLst>
              <a:ext uri="{FF2B5EF4-FFF2-40B4-BE49-F238E27FC236}">
                <a16:creationId xmlns:a16="http://schemas.microsoft.com/office/drawing/2014/main" id="{502F47D7-B388-EC4A-9B63-D18A6A36632D}"/>
              </a:ext>
            </a:extLst>
          </p:cNvPr>
          <p:cNvCxnSpPr>
            <a:cxnSpLocks/>
            <a:stCxn id="93" idx="0"/>
            <a:endCxn id="89" idx="2"/>
          </p:cNvCxnSpPr>
          <p:nvPr/>
        </p:nvCxnSpPr>
        <p:spPr>
          <a:xfrm flipH="1" flipV="1">
            <a:off x="7785667" y="2465096"/>
            <a:ext cx="527415" cy="6781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5E2A8F06-4E34-F04F-A43F-6FC53DEDAF0E}"/>
              </a:ext>
            </a:extLst>
          </p:cNvPr>
          <p:cNvSpPr txBox="1"/>
          <p:nvPr/>
        </p:nvSpPr>
        <p:spPr>
          <a:xfrm>
            <a:off x="5242858" y="200850"/>
            <a:ext cx="813044" cy="414729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+mn-lt"/>
                <a:cs typeface="Arial"/>
              </a:rPr>
              <a:t>SQPCi</a:t>
            </a: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Arial"/>
              </a:rPr>
              <a:t>(Tensor QP)</a:t>
            </a:r>
          </a:p>
        </p:txBody>
      </p:sp>
      <p:cxnSp>
        <p:nvCxnSpPr>
          <p:cNvPr id="96" name="Straight Arrow Connector 23">
            <a:extLst>
              <a:ext uri="{FF2B5EF4-FFF2-40B4-BE49-F238E27FC236}">
                <a16:creationId xmlns:a16="http://schemas.microsoft.com/office/drawing/2014/main" id="{2BDF3363-4542-D749-9DEA-3F013BFB271E}"/>
              </a:ext>
            </a:extLst>
          </p:cNvPr>
          <p:cNvCxnSpPr>
            <a:cxnSpLocks/>
            <a:stCxn id="58" idx="0"/>
            <a:endCxn id="95" idx="2"/>
          </p:cNvCxnSpPr>
          <p:nvPr/>
        </p:nvCxnSpPr>
        <p:spPr>
          <a:xfrm flipV="1">
            <a:off x="3705296" y="615579"/>
            <a:ext cx="1944084" cy="68795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3">
            <a:extLst>
              <a:ext uri="{FF2B5EF4-FFF2-40B4-BE49-F238E27FC236}">
                <a16:creationId xmlns:a16="http://schemas.microsoft.com/office/drawing/2014/main" id="{116BA91E-0971-0243-9CA5-7BC5E28038D9}"/>
              </a:ext>
            </a:extLst>
          </p:cNvPr>
          <p:cNvCxnSpPr>
            <a:cxnSpLocks/>
            <a:stCxn id="88" idx="0"/>
            <a:endCxn id="95" idx="2"/>
          </p:cNvCxnSpPr>
          <p:nvPr/>
        </p:nvCxnSpPr>
        <p:spPr>
          <a:xfrm flipH="1" flipV="1">
            <a:off x="5649380" y="615579"/>
            <a:ext cx="2135600" cy="68851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/>
              <p:nvPr/>
            </p:nvSpPr>
            <p:spPr>
              <a:xfrm>
                <a:off x="4152162" y="1338356"/>
                <a:ext cx="977575" cy="236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0,48</a:t>
                </a:r>
              </a:p>
            </p:txBody>
          </p:sp>
        </mc:Choice>
        <mc:Fallback xmlns="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62" y="1338356"/>
                <a:ext cx="977575" cy="236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D2DCA1A9-03F6-C945-80C1-8CA981FA37F2}"/>
                  </a:ext>
                </a:extLst>
              </p:cNvPr>
              <p:cNvSpPr/>
              <p:nvPr/>
            </p:nvSpPr>
            <p:spPr>
              <a:xfrm>
                <a:off x="2727940" y="2191414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0,102 </a:t>
                </a:r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D2DCA1A9-03F6-C945-80C1-8CA981FA3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40" y="2191414"/>
                <a:ext cx="977575" cy="242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D47DB919-2CEC-A947-8F91-2A41DE3D6A74}"/>
                  </a:ext>
                </a:extLst>
              </p:cNvPr>
              <p:cNvSpPr/>
              <p:nvPr/>
            </p:nvSpPr>
            <p:spPr>
              <a:xfrm>
                <a:off x="4458607" y="2175359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0,4</a:t>
                </a:r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D47DB919-2CEC-A947-8F91-2A41DE3D6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07" y="2175359"/>
                <a:ext cx="977575" cy="242695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EA2C9A5D-98BE-4A48-A821-9A80A590D5B8}"/>
                  </a:ext>
                </a:extLst>
              </p:cNvPr>
              <p:cNvSpPr/>
              <p:nvPr/>
            </p:nvSpPr>
            <p:spPr>
              <a:xfrm>
                <a:off x="6199838" y="2139378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0,25</a:t>
                </a:r>
              </a:p>
            </p:txBody>
          </p:sp>
        </mc:Choice>
        <mc:Fallback xmlns=""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EA2C9A5D-98BE-4A48-A821-9A80A590D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38" y="2139378"/>
                <a:ext cx="977575" cy="242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AF79ACC4-8C55-0747-B678-EF63FBCC4A29}"/>
                  </a:ext>
                </a:extLst>
              </p:cNvPr>
              <p:cNvSpPr/>
              <p:nvPr/>
            </p:nvSpPr>
            <p:spPr>
              <a:xfrm>
                <a:off x="8228477" y="1326800"/>
                <a:ext cx="645690" cy="23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 </a:t>
                </a:r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AF79ACC4-8C55-0747-B678-EF63FBCC4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477" y="1326800"/>
                <a:ext cx="645690" cy="23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ECA3DC56-5461-0945-B8C6-5B4543EEFA49}"/>
                  </a:ext>
                </a:extLst>
              </p:cNvPr>
              <p:cNvSpPr/>
              <p:nvPr/>
            </p:nvSpPr>
            <p:spPr>
              <a:xfrm>
                <a:off x="8100392" y="2171843"/>
                <a:ext cx="659348" cy="243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 </a:t>
                </a:r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ECA3DC56-5461-0945-B8C6-5B4543EE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2" y="2171843"/>
                <a:ext cx="659348" cy="243465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/>
              <p:nvPr/>
            </p:nvSpPr>
            <p:spPr>
              <a:xfrm>
                <a:off x="1954889" y="2845824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9" y="2845824"/>
                <a:ext cx="625620" cy="2000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/>
              <p:nvPr/>
            </p:nvSpPr>
            <p:spPr>
              <a:xfrm>
                <a:off x="2556966" y="2708920"/>
                <a:ext cx="67531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0,25</a:t>
                </a:r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66" y="2708920"/>
                <a:ext cx="675313" cy="2000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9924B48B-B65E-B841-BC0B-57FDBAB37AD4}"/>
                  </a:ext>
                </a:extLst>
              </p:cNvPr>
              <p:cNvSpPr/>
              <p:nvPr/>
            </p:nvSpPr>
            <p:spPr>
              <a:xfrm>
                <a:off x="1331640" y="2714103"/>
                <a:ext cx="67531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0,45</a:t>
                </a:r>
              </a:p>
            </p:txBody>
          </p:sp>
        </mc:Choice>
        <mc:Fallback xmlns="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9924B48B-B65E-B841-BC0B-57FDBAB37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714103"/>
                <a:ext cx="675313" cy="20005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/>
              <p:nvPr/>
            </p:nvSpPr>
            <p:spPr>
              <a:xfrm>
                <a:off x="3995936" y="2735303"/>
                <a:ext cx="550279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735303"/>
                <a:ext cx="550279" cy="200055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/>
              <p:nvPr/>
            </p:nvSpPr>
            <p:spPr>
              <a:xfrm>
                <a:off x="5522089" y="2750904"/>
                <a:ext cx="550279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89" y="2750904"/>
                <a:ext cx="550279" cy="200055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42">
            <a:extLst>
              <a:ext uri="{FF2B5EF4-FFF2-40B4-BE49-F238E27FC236}">
                <a16:creationId xmlns:a16="http://schemas.microsoft.com/office/drawing/2014/main" id="{0C19A22F-0E0E-1440-9449-EC5AD47EB5D3}"/>
              </a:ext>
            </a:extLst>
          </p:cNvPr>
          <p:cNvSpPr txBox="1"/>
          <p:nvPr/>
        </p:nvSpPr>
        <p:spPr>
          <a:xfrm>
            <a:off x="3989544" y="4579750"/>
            <a:ext cx="761748" cy="41984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M5: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</a:t>
            </a:r>
          </a:p>
        </p:txBody>
      </p:sp>
      <p:cxnSp>
        <p:nvCxnSpPr>
          <p:cNvPr id="110" name="Straight Arrow Connector 15">
            <a:extLst>
              <a:ext uri="{FF2B5EF4-FFF2-40B4-BE49-F238E27FC236}">
                <a16:creationId xmlns:a16="http://schemas.microsoft.com/office/drawing/2014/main" id="{74A2FD16-BC12-C149-8441-DFFEB5C25E93}"/>
              </a:ext>
            </a:extLst>
          </p:cNvPr>
          <p:cNvCxnSpPr>
            <a:cxnSpLocks/>
            <a:stCxn id="109" idx="0"/>
            <a:endCxn id="63" idx="2"/>
          </p:cNvCxnSpPr>
          <p:nvPr/>
        </p:nvCxnSpPr>
        <p:spPr>
          <a:xfrm flipH="1" flipV="1">
            <a:off x="3284791" y="3460358"/>
            <a:ext cx="1085627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2">
            <a:extLst>
              <a:ext uri="{FF2B5EF4-FFF2-40B4-BE49-F238E27FC236}">
                <a16:creationId xmlns:a16="http://schemas.microsoft.com/office/drawing/2014/main" id="{7C51F27F-CC86-7A44-833C-B7DA27C28697}"/>
              </a:ext>
            </a:extLst>
          </p:cNvPr>
          <p:cNvSpPr txBox="1"/>
          <p:nvPr/>
        </p:nvSpPr>
        <p:spPr>
          <a:xfrm>
            <a:off x="4864444" y="4579750"/>
            <a:ext cx="651139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Críticas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12" name="TextBox 42">
            <a:extLst>
              <a:ext uri="{FF2B5EF4-FFF2-40B4-BE49-F238E27FC236}">
                <a16:creationId xmlns:a16="http://schemas.microsoft.com/office/drawing/2014/main" id="{5E28B69B-8FBB-DD41-BD90-84B642D222EF}"/>
              </a:ext>
            </a:extLst>
          </p:cNvPr>
          <p:cNvSpPr txBox="1"/>
          <p:nvPr/>
        </p:nvSpPr>
        <p:spPr>
          <a:xfrm>
            <a:off x="6370584" y="4579750"/>
            <a:ext cx="87395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M7: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</a:t>
            </a:r>
            <a:r>
              <a:rPr lang="en-US" sz="800" b="1" dirty="0" err="1">
                <a:latin typeface="+mn-lt"/>
                <a:cs typeface="Calibri"/>
              </a:rPr>
              <a:t>sucesso</a:t>
            </a:r>
            <a:r>
              <a:rPr lang="en-US" sz="800" b="1" dirty="0">
                <a:latin typeface="+mn-lt"/>
                <a:cs typeface="Calibri"/>
              </a:rPr>
              <a:t>)</a:t>
            </a:r>
          </a:p>
        </p:txBody>
      </p:sp>
      <p:sp>
        <p:nvSpPr>
          <p:cNvPr id="113" name="TextBox 42">
            <a:extLst>
              <a:ext uri="{FF2B5EF4-FFF2-40B4-BE49-F238E27FC236}">
                <a16:creationId xmlns:a16="http://schemas.microsoft.com/office/drawing/2014/main" id="{59470024-D7CE-CE45-9837-8EAE971CF043}"/>
              </a:ext>
            </a:extLst>
          </p:cNvPr>
          <p:cNvSpPr txBox="1"/>
          <p:nvPr/>
        </p:nvSpPr>
        <p:spPr>
          <a:xfrm>
            <a:off x="8265352" y="4581128"/>
            <a:ext cx="829074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M9: </a:t>
            </a:r>
            <a:r>
              <a:rPr lang="en-US" sz="800" b="1" dirty="0" err="1">
                <a:latin typeface="+mn-lt"/>
                <a:cs typeface="Calibri"/>
              </a:rPr>
              <a:t>Cobertura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Testes</a:t>
            </a:r>
          </a:p>
        </p:txBody>
      </p:sp>
      <p:sp>
        <p:nvSpPr>
          <p:cNvPr id="114" name="TextBox 42">
            <a:extLst>
              <a:ext uri="{FF2B5EF4-FFF2-40B4-BE49-F238E27FC236}">
                <a16:creationId xmlns:a16="http://schemas.microsoft.com/office/drawing/2014/main" id="{584CEE4D-B419-BB4C-90F2-E43A46E90B3C}"/>
              </a:ext>
            </a:extLst>
          </p:cNvPr>
          <p:cNvSpPr txBox="1"/>
          <p:nvPr/>
        </p:nvSpPr>
        <p:spPr>
          <a:xfrm>
            <a:off x="7357693" y="4579750"/>
            <a:ext cx="794506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M8: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(total)</a:t>
            </a:r>
          </a:p>
        </p:txBody>
      </p:sp>
      <p:sp>
        <p:nvSpPr>
          <p:cNvPr id="115" name="TextBox 42">
            <a:extLst>
              <a:ext uri="{FF2B5EF4-FFF2-40B4-BE49-F238E27FC236}">
                <a16:creationId xmlns:a16="http://schemas.microsoft.com/office/drawing/2014/main" id="{4DEF65EC-B7E3-4D4F-9831-7C1DE782E311}"/>
              </a:ext>
            </a:extLst>
          </p:cNvPr>
          <p:cNvSpPr txBox="1"/>
          <p:nvPr/>
        </p:nvSpPr>
        <p:spPr>
          <a:xfrm>
            <a:off x="5628735" y="4579750"/>
            <a:ext cx="62869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 </a:t>
            </a:r>
            <a:r>
              <a:rPr lang="en-US" sz="800" b="1" dirty="0" err="1">
                <a:latin typeface="+mn-lt"/>
                <a:cs typeface="Calibri"/>
              </a:rPr>
              <a:t>Blocante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13ACAFEB-C94F-6E42-A705-0AF7DCA54053}"/>
              </a:ext>
            </a:extLst>
          </p:cNvPr>
          <p:cNvCxnSpPr>
            <a:cxnSpLocks/>
            <a:stCxn id="111" idx="0"/>
            <a:endCxn id="81" idx="2"/>
          </p:cNvCxnSpPr>
          <p:nvPr/>
        </p:nvCxnSpPr>
        <p:spPr>
          <a:xfrm flipH="1" flipV="1">
            <a:off x="4394570" y="3460358"/>
            <a:ext cx="79544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C77F7CAF-8CBE-E94F-BA41-8EB140183C0F}"/>
              </a:ext>
            </a:extLst>
          </p:cNvPr>
          <p:cNvCxnSpPr>
            <a:cxnSpLocks/>
            <a:stCxn id="115" idx="0"/>
            <a:endCxn id="81" idx="2"/>
          </p:cNvCxnSpPr>
          <p:nvPr/>
        </p:nvCxnSpPr>
        <p:spPr>
          <a:xfrm flipH="1" flipV="1">
            <a:off x="4394570" y="3460358"/>
            <a:ext cx="154851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42">
            <a:extLst>
              <a:ext uri="{FF2B5EF4-FFF2-40B4-BE49-F238E27FC236}">
                <a16:creationId xmlns:a16="http://schemas.microsoft.com/office/drawing/2014/main" id="{841B613A-8E90-404D-988F-AE582314B16D}"/>
              </a:ext>
            </a:extLst>
          </p:cNvPr>
          <p:cNvSpPr txBox="1"/>
          <p:nvPr/>
        </p:nvSpPr>
        <p:spPr>
          <a:xfrm>
            <a:off x="5962440" y="4100117"/>
            <a:ext cx="787395" cy="37240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M10: %DT </a:t>
            </a:r>
            <a:r>
              <a:rPr lang="en-US" sz="800" b="1" dirty="0" err="1">
                <a:latin typeface="+mn-lt"/>
                <a:cs typeface="Calibri"/>
              </a:rPr>
              <a:t>por</a:t>
            </a:r>
            <a:endParaRPr lang="en-US" sz="800" b="1" dirty="0">
              <a:latin typeface="+mn-lt"/>
              <a:cs typeface="Calibri"/>
            </a:endParaRP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arquivo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25A0D341-F9E7-A248-8A9A-7A37EC234539}"/>
              </a:ext>
            </a:extLst>
          </p:cNvPr>
          <p:cNvCxnSpPr>
            <a:cxnSpLocks/>
            <a:stCxn id="112" idx="0"/>
            <a:endCxn id="91" idx="2"/>
          </p:cNvCxnSpPr>
          <p:nvPr/>
        </p:nvCxnSpPr>
        <p:spPr>
          <a:xfrm flipV="1">
            <a:off x="6807563" y="3470515"/>
            <a:ext cx="369173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6AA1C61C-6590-0144-8C3E-AD67C673C6F9}"/>
              </a:ext>
            </a:extLst>
          </p:cNvPr>
          <p:cNvCxnSpPr>
            <a:cxnSpLocks/>
            <a:stCxn id="114" idx="0"/>
            <a:endCxn id="91" idx="2"/>
          </p:cNvCxnSpPr>
          <p:nvPr/>
        </p:nvCxnSpPr>
        <p:spPr>
          <a:xfrm flipH="1" flipV="1">
            <a:off x="7176736" y="3470515"/>
            <a:ext cx="578210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31EFFFE5-1C82-4047-B0AE-1B7BCBD27ACF}"/>
              </a:ext>
            </a:extLst>
          </p:cNvPr>
          <p:cNvCxnSpPr>
            <a:cxnSpLocks/>
            <a:stCxn id="113" idx="0"/>
            <a:endCxn id="93" idx="2"/>
          </p:cNvCxnSpPr>
          <p:nvPr/>
        </p:nvCxnSpPr>
        <p:spPr>
          <a:xfrm flipH="1" flipV="1">
            <a:off x="8313082" y="3481844"/>
            <a:ext cx="366807" cy="109928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CB1A60E-225D-E040-AB83-8FDA70E3E13D}"/>
              </a:ext>
            </a:extLst>
          </p:cNvPr>
          <p:cNvCxnSpPr>
            <a:cxnSpLocks/>
            <a:stCxn id="118" idx="0"/>
            <a:endCxn id="86" idx="2"/>
          </p:cNvCxnSpPr>
          <p:nvPr/>
        </p:nvCxnSpPr>
        <p:spPr>
          <a:xfrm flipH="1" flipV="1">
            <a:off x="5834730" y="3470515"/>
            <a:ext cx="521408" cy="6296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54">
            <a:extLst>
              <a:ext uri="{FF2B5EF4-FFF2-40B4-BE49-F238E27FC236}">
                <a16:creationId xmlns:a16="http://schemas.microsoft.com/office/drawing/2014/main" id="{72BC8E83-72AC-F040-B3DC-B40BF5AC427A}"/>
              </a:ext>
            </a:extLst>
          </p:cNvPr>
          <p:cNvCxnSpPr>
            <a:cxnSpLocks/>
            <a:stCxn id="51" idx="0"/>
            <a:endCxn id="109" idx="2"/>
          </p:cNvCxnSpPr>
          <p:nvPr/>
        </p:nvCxnSpPr>
        <p:spPr>
          <a:xfrm flipH="1" flipV="1">
            <a:off x="4370418" y="4999590"/>
            <a:ext cx="456390" cy="70178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54">
            <a:extLst>
              <a:ext uri="{FF2B5EF4-FFF2-40B4-BE49-F238E27FC236}">
                <a16:creationId xmlns:a16="http://schemas.microsoft.com/office/drawing/2014/main" id="{C1F15677-E724-1F44-B492-36DEFCA4CBD1}"/>
              </a:ext>
            </a:extLst>
          </p:cNvPr>
          <p:cNvCxnSpPr>
            <a:cxnSpLocks/>
            <a:stCxn id="51" idx="0"/>
            <a:endCxn id="111" idx="2"/>
          </p:cNvCxnSpPr>
          <p:nvPr/>
        </p:nvCxnSpPr>
        <p:spPr>
          <a:xfrm flipV="1">
            <a:off x="4826808" y="4989400"/>
            <a:ext cx="36320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C26F7FCB-FC48-7E44-8090-6A6D5134D376}"/>
              </a:ext>
            </a:extLst>
          </p:cNvPr>
          <p:cNvCxnSpPr>
            <a:cxnSpLocks/>
            <a:stCxn id="51" idx="0"/>
            <a:endCxn id="115" idx="2"/>
          </p:cNvCxnSpPr>
          <p:nvPr/>
        </p:nvCxnSpPr>
        <p:spPr>
          <a:xfrm flipV="1">
            <a:off x="4826808" y="4989400"/>
            <a:ext cx="111627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85562FC5-2549-6F4A-B7B5-57CFB979679A}"/>
              </a:ext>
            </a:extLst>
          </p:cNvPr>
          <p:cNvCxnSpPr>
            <a:cxnSpLocks/>
            <a:stCxn id="51" idx="0"/>
            <a:endCxn id="112" idx="2"/>
          </p:cNvCxnSpPr>
          <p:nvPr/>
        </p:nvCxnSpPr>
        <p:spPr>
          <a:xfrm flipV="1">
            <a:off x="4826808" y="4989400"/>
            <a:ext cx="1980755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54">
            <a:extLst>
              <a:ext uri="{FF2B5EF4-FFF2-40B4-BE49-F238E27FC236}">
                <a16:creationId xmlns:a16="http://schemas.microsoft.com/office/drawing/2014/main" id="{7F1F6043-29EF-524A-8397-7A42CFD74DD7}"/>
              </a:ext>
            </a:extLst>
          </p:cNvPr>
          <p:cNvCxnSpPr>
            <a:cxnSpLocks/>
            <a:stCxn id="51" idx="0"/>
            <a:endCxn id="114" idx="2"/>
          </p:cNvCxnSpPr>
          <p:nvPr/>
        </p:nvCxnSpPr>
        <p:spPr>
          <a:xfrm flipV="1">
            <a:off x="4826808" y="4989400"/>
            <a:ext cx="2928138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3DC582E7-5CD5-CE46-858B-2FD7590A09C2}"/>
              </a:ext>
            </a:extLst>
          </p:cNvPr>
          <p:cNvCxnSpPr>
            <a:cxnSpLocks/>
            <a:stCxn id="51" idx="0"/>
            <a:endCxn id="113" idx="2"/>
          </p:cNvCxnSpPr>
          <p:nvPr/>
        </p:nvCxnSpPr>
        <p:spPr>
          <a:xfrm flipV="1">
            <a:off x="4826808" y="4990778"/>
            <a:ext cx="3853081" cy="71060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/>
              <p:nvPr/>
            </p:nvSpPr>
            <p:spPr>
              <a:xfrm>
                <a:off x="7173404" y="2732875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404" y="2732875"/>
                <a:ext cx="625620" cy="200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/>
              <p:nvPr/>
            </p:nvSpPr>
            <p:spPr>
              <a:xfrm>
                <a:off x="7862386" y="2750903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86" y="2750903"/>
                <a:ext cx="625620" cy="200055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/>
              <p:nvPr/>
            </p:nvSpPr>
            <p:spPr>
              <a:xfrm>
                <a:off x="2621646" y="1808838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46" y="1808838"/>
                <a:ext cx="636200" cy="2076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/>
              <p:nvPr/>
            </p:nvSpPr>
            <p:spPr>
              <a:xfrm>
                <a:off x="3682765" y="1919220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0,4</a:t>
                </a:r>
              </a:p>
            </p:txBody>
          </p:sp>
        </mc:Choice>
        <mc:Fallback xmlns="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765" y="1919220"/>
                <a:ext cx="636200" cy="207621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/>
              <p:nvPr/>
            </p:nvSpPr>
            <p:spPr>
              <a:xfrm>
                <a:off x="4625550" y="1837686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50" y="1837686"/>
                <a:ext cx="636200" cy="2076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D29350B8-1FC7-3145-9438-007D0C7DE0AE}"/>
              </a:ext>
            </a:extLst>
          </p:cNvPr>
          <p:cNvGrpSpPr/>
          <p:nvPr/>
        </p:nvGrpSpPr>
        <p:grpSpPr>
          <a:xfrm>
            <a:off x="2123728" y="3778318"/>
            <a:ext cx="1321567" cy="440035"/>
            <a:chOff x="2123728" y="3778318"/>
            <a:chExt cx="1321567" cy="440035"/>
          </a:xfrm>
        </p:grpSpPr>
        <p:sp>
          <p:nvSpPr>
            <p:cNvPr id="135" name="TextBox 38">
              <a:extLst>
                <a:ext uri="{FF2B5EF4-FFF2-40B4-BE49-F238E27FC236}">
                  <a16:creationId xmlns:a16="http://schemas.microsoft.com/office/drawing/2014/main" id="{6240A0D2-612B-4044-996B-4CA5CE165F1C}"/>
                </a:ext>
              </a:extLst>
            </p:cNvPr>
            <p:cNvSpPr txBox="1"/>
            <p:nvPr/>
          </p:nvSpPr>
          <p:spPr>
            <a:xfrm>
              <a:off x="2123728" y="3778318"/>
              <a:ext cx="1321567" cy="440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A2283040-A1B8-984C-BFE0-347D2B01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5110" t="6838" r="36403" b="-7816"/>
            <a:stretch/>
          </p:blipFill>
          <p:spPr>
            <a:xfrm>
              <a:off x="2183798" y="3869408"/>
              <a:ext cx="1201426" cy="289055"/>
            </a:xfrm>
            <a:prstGeom prst="rect">
              <a:avLst/>
            </a:prstGeom>
            <a:solidFill>
              <a:schemeClr val="bg1"/>
            </a:solidFill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/>
              <p:nvPr/>
            </p:nvSpPr>
            <p:spPr>
              <a:xfrm>
                <a:off x="6228391" y="278358"/>
                <a:ext cx="1129302" cy="27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1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  <m:t>𝑭𝑴</m:t>
                                </m:r>
                              </m:sub>
                            </m:sSub>
                          </m:e>
                          <m:sub>
                            <m:r>
                              <a:rPr lang="pt-BR" sz="10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  <m:sup>
                            <m:r>
                              <a:rPr lang="pt-BR" sz="10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1000" b="1" dirty="0"/>
                  <a:t> = 0,337</a:t>
                </a:r>
              </a:p>
            </p:txBody>
          </p:sp>
        </mc:Choice>
        <mc:Fallback xmlns="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91" y="278358"/>
                <a:ext cx="1129302" cy="272254"/>
              </a:xfrm>
              <a:prstGeom prst="rect">
                <a:avLst/>
              </a:prstGeom>
              <a:blipFill>
                <a:blip r:embed="rId2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/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/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3">
            <a:extLst>
              <a:ext uri="{FF2B5EF4-FFF2-40B4-BE49-F238E27FC236}">
                <a16:creationId xmlns:a16="http://schemas.microsoft.com/office/drawing/2014/main" id="{2C5FAE6D-948C-024E-AC4D-DA7E13BAAAAE}"/>
              </a:ext>
            </a:extLst>
          </p:cNvPr>
          <p:cNvSpPr txBox="1"/>
          <p:nvPr/>
        </p:nvSpPr>
        <p:spPr>
          <a:xfrm>
            <a:off x="83130" y="116632"/>
            <a:ext cx="1832280" cy="165645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 err="1"/>
              <a:t>Legenda</a:t>
            </a:r>
            <a:endParaRPr lang="en-US" sz="1000" dirty="0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44F9F053-8A6A-8E46-AA95-76DA6819CBEB}"/>
              </a:ext>
            </a:extLst>
          </p:cNvPr>
          <p:cNvSpPr txBox="1"/>
          <p:nvPr/>
        </p:nvSpPr>
        <p:spPr>
          <a:xfrm>
            <a:off x="206367" y="419697"/>
            <a:ext cx="720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Característica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6EAA7407-AC9A-9346-9C81-5B3730F8F05E}"/>
              </a:ext>
            </a:extLst>
          </p:cNvPr>
          <p:cNvSpPr txBox="1"/>
          <p:nvPr/>
        </p:nvSpPr>
        <p:spPr>
          <a:xfrm>
            <a:off x="1001323" y="419698"/>
            <a:ext cx="848310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SubCaracterística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4387F7D7-3833-2042-B3EF-0FA64025C5CD}"/>
              </a:ext>
            </a:extLst>
          </p:cNvPr>
          <p:cNvSpPr txBox="1"/>
          <p:nvPr/>
        </p:nvSpPr>
        <p:spPr>
          <a:xfrm>
            <a:off x="206367" y="877073"/>
            <a:ext cx="720000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Fonte 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dados</a:t>
            </a: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56E1A4E6-81DE-5E4E-97FD-C0B035D3B41F}"/>
              </a:ext>
            </a:extLst>
          </p:cNvPr>
          <p:cNvSpPr txBox="1"/>
          <p:nvPr/>
        </p:nvSpPr>
        <p:spPr>
          <a:xfrm>
            <a:off x="1012544" y="877073"/>
            <a:ext cx="83708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Medida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Acessada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(normalized)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7B9146ED-25B5-BF4C-935D-9BADC6D6A057}"/>
              </a:ext>
            </a:extLst>
          </p:cNvPr>
          <p:cNvSpPr txBox="1"/>
          <p:nvPr/>
        </p:nvSpPr>
        <p:spPr>
          <a:xfrm>
            <a:off x="206367" y="1313047"/>
            <a:ext cx="720000" cy="3433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latin typeface="Calibri"/>
                <a:cs typeface="Calibri"/>
              </a:rPr>
              <a:t>Medida</a:t>
            </a:r>
            <a:r>
              <a:rPr lang="en-US" sz="700" dirty="0">
                <a:latin typeface="Calibri"/>
                <a:cs typeface="Calibri"/>
              </a:rPr>
              <a:t> </a:t>
            </a:r>
            <a:r>
              <a:rPr lang="en-US" sz="700" dirty="0" err="1">
                <a:latin typeface="Calibri"/>
                <a:cs typeface="Calibri"/>
              </a:rPr>
              <a:t>Acessada</a:t>
            </a:r>
            <a:r>
              <a:rPr lang="en-US" sz="700" dirty="0">
                <a:latin typeface="Calibri"/>
                <a:cs typeface="Calibri"/>
              </a:rPr>
              <a:t> </a:t>
            </a:r>
            <a:r>
              <a:rPr lang="en-US" sz="700" dirty="0" err="1">
                <a:latin typeface="Calibri"/>
                <a:cs typeface="Calibri"/>
              </a:rPr>
              <a:t>Interpretada</a:t>
            </a: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1AA6CBC4-8483-9341-95B3-EC70F40105D7}"/>
              </a:ext>
            </a:extLst>
          </p:cNvPr>
          <p:cNvSpPr txBox="1"/>
          <p:nvPr/>
        </p:nvSpPr>
        <p:spPr>
          <a:xfrm>
            <a:off x="1022384" y="1313047"/>
            <a:ext cx="827249" cy="343386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latin typeface="Calibri"/>
                <a:cs typeface="Calibri"/>
              </a:rPr>
              <a:t>Métrica</a:t>
            </a:r>
            <a:endParaRPr lang="en-US" sz="700" dirty="0">
              <a:latin typeface="Calibri"/>
              <a:cs typeface="Calibri"/>
            </a:endParaRPr>
          </a:p>
          <a:p>
            <a:pPr algn="ctr"/>
            <a:r>
              <a:rPr lang="en-US" sz="700" dirty="0">
                <a:latin typeface="Calibri"/>
                <a:cs typeface="Calibri"/>
              </a:rPr>
              <a:t>(</a:t>
            </a:r>
            <a:r>
              <a:rPr lang="en-US" sz="700" dirty="0" err="1">
                <a:latin typeface="Calibri"/>
                <a:cs typeface="Calibri"/>
              </a:rPr>
              <a:t>estatica</a:t>
            </a:r>
            <a:r>
              <a:rPr lang="en-US" sz="700" dirty="0">
                <a:latin typeface="Calibri"/>
                <a:cs typeface="Calibri"/>
              </a:rPr>
              <a:t> e </a:t>
            </a:r>
          </a:p>
          <a:p>
            <a:pPr algn="ctr"/>
            <a:r>
              <a:rPr lang="en-US" sz="700" dirty="0" err="1">
                <a:latin typeface="Calibri"/>
                <a:cs typeface="Calibri"/>
              </a:rPr>
              <a:t>dinamica</a:t>
            </a:r>
            <a:r>
              <a:rPr lang="en-US" sz="7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147" name="Group 28">
            <a:extLst>
              <a:ext uri="{FF2B5EF4-FFF2-40B4-BE49-F238E27FC236}">
                <a16:creationId xmlns:a16="http://schemas.microsoft.com/office/drawing/2014/main" id="{189B307E-730A-5740-AF5B-C097A2BB1932}"/>
              </a:ext>
            </a:extLst>
          </p:cNvPr>
          <p:cNvGrpSpPr/>
          <p:nvPr/>
        </p:nvGrpSpPr>
        <p:grpSpPr>
          <a:xfrm>
            <a:off x="7862386" y="20524"/>
            <a:ext cx="1224136" cy="1008112"/>
            <a:chOff x="7055972" y="34317"/>
            <a:chExt cx="1668431" cy="1430508"/>
          </a:xfrm>
        </p:grpSpPr>
        <p:pic>
          <p:nvPicPr>
            <p:cNvPr id="148" name="Picture 29" descr="Tensor 1.jpg">
              <a:extLst>
                <a:ext uri="{FF2B5EF4-FFF2-40B4-BE49-F238E27FC236}">
                  <a16:creationId xmlns:a16="http://schemas.microsoft.com/office/drawing/2014/main" id="{9569B54B-FC73-AC42-A5BA-907ED578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149" name="Picture 30" descr="Captura de Tela 2018-06-30 às 09.57.36.png">
              <a:extLst>
                <a:ext uri="{FF2B5EF4-FFF2-40B4-BE49-F238E27FC236}">
                  <a16:creationId xmlns:a16="http://schemas.microsoft.com/office/drawing/2014/main" id="{4EC78015-C4B7-7A4E-80C2-25149202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150" name="Picture 31" descr="Captura de Tela 2018-06-30 às 15.45.45.png">
              <a:extLst>
                <a:ext uri="{FF2B5EF4-FFF2-40B4-BE49-F238E27FC236}">
                  <a16:creationId xmlns:a16="http://schemas.microsoft.com/office/drawing/2014/main" id="{B3C6F7E1-0560-EF48-A54F-462A683D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151" name="Picture 32" descr="Captura de Tela 2018-06-30 às 15.45.14.png">
              <a:extLst>
                <a:ext uri="{FF2B5EF4-FFF2-40B4-BE49-F238E27FC236}">
                  <a16:creationId xmlns:a16="http://schemas.microsoft.com/office/drawing/2014/main" id="{8D0DB407-1178-2343-BFFF-6EB3B44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cxnSp>
        <p:nvCxnSpPr>
          <p:cNvPr id="152" name="Straight Arrow Connector 27">
            <a:extLst>
              <a:ext uri="{FF2B5EF4-FFF2-40B4-BE49-F238E27FC236}">
                <a16:creationId xmlns:a16="http://schemas.microsoft.com/office/drawing/2014/main" id="{92ACE1E0-4C50-BA40-99D2-0DCB1C6708EA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7357693" y="414485"/>
            <a:ext cx="382659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34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>
            <a:extLst>
              <a:ext uri="{FF2B5EF4-FFF2-40B4-BE49-F238E27FC236}">
                <a16:creationId xmlns:a16="http://schemas.microsoft.com/office/drawing/2014/main" id="{E24CECB3-E06D-CD4F-B59D-1D9EBE46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8"/>
            <a:ext cx="6817360" cy="3576320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B4B213F-0E76-CA4E-8580-D070F1494E57}"/>
              </a:ext>
            </a:extLst>
          </p:cNvPr>
          <p:cNvSpPr txBox="1"/>
          <p:nvPr/>
        </p:nvSpPr>
        <p:spPr>
          <a:xfrm>
            <a:off x="7941799" y="102048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>
                <a:latin typeface="Calibri"/>
                <a:cs typeface="Calibri"/>
              </a:rPr>
              <a:t>Versões</a:t>
            </a:r>
            <a:r>
              <a:rPr lang="en-US" sz="1100" b="1" dirty="0">
                <a:latin typeface="Calibri"/>
                <a:cs typeface="Calibri"/>
              </a:rPr>
              <a:t> do</a:t>
            </a:r>
          </a:p>
          <a:p>
            <a:pPr algn="ctr"/>
            <a:r>
              <a:rPr lang="en-US" sz="1100" b="1" dirty="0" err="1">
                <a:latin typeface="Calibri"/>
                <a:cs typeface="Calibri"/>
              </a:rPr>
              <a:t>Produto</a:t>
            </a:r>
            <a:endParaRPr lang="en-US" sz="1100" b="1" dirty="0">
              <a:latin typeface="Calibri"/>
              <a:cs typeface="Calibri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9BDF046-DE70-0649-A733-129035E8A900}"/>
              </a:ext>
            </a:extLst>
          </p:cNvPr>
          <p:cNvGrpSpPr/>
          <p:nvPr/>
        </p:nvGrpSpPr>
        <p:grpSpPr>
          <a:xfrm>
            <a:off x="2286263" y="4225613"/>
            <a:ext cx="704039" cy="587085"/>
            <a:chOff x="7998865" y="3918198"/>
            <a:chExt cx="1216383" cy="839974"/>
          </a:xfrm>
        </p:grpSpPr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CEA35855-C837-F846-96F6-89A820970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6EA30EC5-7DD6-A144-BCE5-F0CB1882BEA3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5EE5CF3-1A20-3E4C-B2A4-6F4013CEA641}"/>
              </a:ext>
            </a:extLst>
          </p:cNvPr>
          <p:cNvGrpSpPr/>
          <p:nvPr/>
        </p:nvGrpSpPr>
        <p:grpSpPr>
          <a:xfrm>
            <a:off x="4720972" y="4580687"/>
            <a:ext cx="704039" cy="587085"/>
            <a:chOff x="7998865" y="3918198"/>
            <a:chExt cx="1216383" cy="839974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C3F2F9A3-8221-E649-A7B0-90F7094D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50464787-231D-8347-A4BB-EFD8CB3C94A0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17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Nuvem 498">
            <a:extLst>
              <a:ext uri="{FF2B5EF4-FFF2-40B4-BE49-F238E27FC236}">
                <a16:creationId xmlns:a16="http://schemas.microsoft.com/office/drawing/2014/main" id="{D32677AD-9667-0F40-8BC8-00B63C270FB8}"/>
              </a:ext>
            </a:extLst>
          </p:cNvPr>
          <p:cNvSpPr/>
          <p:nvPr/>
        </p:nvSpPr>
        <p:spPr>
          <a:xfrm>
            <a:off x="3662581" y="3510920"/>
            <a:ext cx="816646" cy="548375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00" name="Tinta 499">
                <a:extLst>
                  <a:ext uri="{FF2B5EF4-FFF2-40B4-BE49-F238E27FC236}">
                    <a16:creationId xmlns:a16="http://schemas.microsoft.com/office/drawing/2014/main" id="{78CCC485-16F4-ED42-B2FE-983FA0E533B5}"/>
                  </a:ext>
                </a:extLst>
              </p14:cNvPr>
              <p14:cNvContentPartPr/>
              <p14:nvPr/>
            </p14:nvContentPartPr>
            <p14:xfrm>
              <a:off x="3817883" y="3664102"/>
              <a:ext cx="298" cy="270"/>
            </p14:xfrm>
          </p:contentPart>
        </mc:Choice>
        <mc:Fallback>
          <p:pic>
            <p:nvPicPr>
              <p:cNvPr id="500" name="Tinta 499">
                <a:extLst>
                  <a:ext uri="{FF2B5EF4-FFF2-40B4-BE49-F238E27FC236}">
                    <a16:creationId xmlns:a16="http://schemas.microsoft.com/office/drawing/2014/main" id="{78CCC485-16F4-ED42-B2FE-983FA0E533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433" y="3657622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01" name="Tinta 500">
                <a:extLst>
                  <a:ext uri="{FF2B5EF4-FFF2-40B4-BE49-F238E27FC236}">
                    <a16:creationId xmlns:a16="http://schemas.microsoft.com/office/drawing/2014/main" id="{503E680D-AB78-2D4A-8805-27DB99DCED5F}"/>
                  </a:ext>
                </a:extLst>
              </p14:cNvPr>
              <p14:cNvContentPartPr/>
              <p14:nvPr/>
            </p14:nvContentPartPr>
            <p14:xfrm>
              <a:off x="3962775" y="3730368"/>
              <a:ext cx="298" cy="270"/>
            </p14:xfrm>
          </p:contentPart>
        </mc:Choice>
        <mc:Fallback>
          <p:pic>
            <p:nvPicPr>
              <p:cNvPr id="501" name="Tinta 500">
                <a:extLst>
                  <a:ext uri="{FF2B5EF4-FFF2-40B4-BE49-F238E27FC236}">
                    <a16:creationId xmlns:a16="http://schemas.microsoft.com/office/drawing/2014/main" id="{503E680D-AB78-2D4A-8805-27DB99DCED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325" y="3723618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05" name="Tinta 504">
                <a:extLst>
                  <a:ext uri="{FF2B5EF4-FFF2-40B4-BE49-F238E27FC236}">
                    <a16:creationId xmlns:a16="http://schemas.microsoft.com/office/drawing/2014/main" id="{C17D6E05-21EF-7B4F-9919-5E5779A932F6}"/>
                  </a:ext>
                </a:extLst>
              </p14:cNvPr>
              <p14:cNvContentPartPr/>
              <p14:nvPr/>
            </p14:nvContentPartPr>
            <p14:xfrm>
              <a:off x="3978544" y="3806100"/>
              <a:ext cx="298" cy="270"/>
            </p14:xfrm>
          </p:contentPart>
        </mc:Choice>
        <mc:Fallback>
          <p:pic>
            <p:nvPicPr>
              <p:cNvPr id="505" name="Tinta 504">
                <a:extLst>
                  <a:ext uri="{FF2B5EF4-FFF2-40B4-BE49-F238E27FC236}">
                    <a16:creationId xmlns:a16="http://schemas.microsoft.com/office/drawing/2014/main" id="{C17D6E05-21EF-7B4F-9919-5E5779A93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1094" y="3799350"/>
                <a:ext cx="14900" cy="13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6D09278-72CB-404E-BF2B-A1CA759F5833}"/>
              </a:ext>
            </a:extLst>
          </p:cNvPr>
          <p:cNvCxnSpPr/>
          <p:nvPr/>
        </p:nvCxnSpPr>
        <p:spPr>
          <a:xfrm>
            <a:off x="5941724" y="1313782"/>
            <a:ext cx="0" cy="339773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4" name="Agrupar 463">
            <a:extLst>
              <a:ext uri="{FF2B5EF4-FFF2-40B4-BE49-F238E27FC236}">
                <a16:creationId xmlns:a16="http://schemas.microsoft.com/office/drawing/2014/main" id="{F354FE79-5995-CD41-AB51-C8D2DF34A91D}"/>
              </a:ext>
            </a:extLst>
          </p:cNvPr>
          <p:cNvGrpSpPr/>
          <p:nvPr/>
        </p:nvGrpSpPr>
        <p:grpSpPr>
          <a:xfrm>
            <a:off x="3167139" y="1065836"/>
            <a:ext cx="5689276" cy="873623"/>
            <a:chOff x="3167139" y="1065836"/>
            <a:chExt cx="5689276" cy="873623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F9E98786-08D2-8E4B-9DCA-211A0E995D9B}"/>
                </a:ext>
              </a:extLst>
            </p:cNvPr>
            <p:cNvSpPr txBox="1"/>
            <p:nvPr/>
          </p:nvSpPr>
          <p:spPr>
            <a:xfrm>
              <a:off x="5830662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B7F9568F-C6AC-344A-909D-8FD4E81FCDCA}"/>
                </a:ext>
              </a:extLst>
            </p:cNvPr>
            <p:cNvSpPr txBox="1"/>
            <p:nvPr/>
          </p:nvSpPr>
          <p:spPr>
            <a:xfrm>
              <a:off x="8549921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3</a:t>
              </a:r>
            </a:p>
          </p:txBody>
        </p:sp>
        <p:grpSp>
          <p:nvGrpSpPr>
            <p:cNvPr id="463" name="Agrupar 462">
              <a:extLst>
                <a:ext uri="{FF2B5EF4-FFF2-40B4-BE49-F238E27FC236}">
                  <a16:creationId xmlns:a16="http://schemas.microsoft.com/office/drawing/2014/main" id="{30EAD8DF-D816-2244-AE90-2165C46DBDB7}"/>
                </a:ext>
              </a:extLst>
            </p:cNvPr>
            <p:cNvGrpSpPr/>
            <p:nvPr/>
          </p:nvGrpSpPr>
          <p:grpSpPr>
            <a:xfrm>
              <a:off x="3283921" y="1313782"/>
              <a:ext cx="5374102" cy="339773"/>
              <a:chOff x="3283921" y="1313782"/>
              <a:chExt cx="5374102" cy="339773"/>
            </a:xfrm>
          </p:grpSpPr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47C70C43-4D1D-D843-9104-2A95160AADDC}"/>
                  </a:ext>
                </a:extLst>
              </p:cNvPr>
              <p:cNvCxnSpPr/>
              <p:nvPr/>
            </p:nvCxnSpPr>
            <p:spPr>
              <a:xfrm>
                <a:off x="3283921" y="1483669"/>
                <a:ext cx="537410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5E215B4-0673-7043-AA9E-65781024971B}"/>
                  </a:ext>
                </a:extLst>
              </p:cNvPr>
              <p:cNvCxnSpPr/>
              <p:nvPr/>
            </p:nvCxnSpPr>
            <p:spPr>
              <a:xfrm>
                <a:off x="3283921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740467FD-0F73-FB46-BFD3-FBF5F36FE08B}"/>
                  </a:ext>
                </a:extLst>
              </p:cNvPr>
              <p:cNvCxnSpPr/>
              <p:nvPr/>
            </p:nvCxnSpPr>
            <p:spPr>
              <a:xfrm>
                <a:off x="8658023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D7C7799C-DECD-D344-929A-EA7D7A95ADC4}"/>
                </a:ext>
              </a:extLst>
            </p:cNvPr>
            <p:cNvSpPr txBox="1"/>
            <p:nvPr/>
          </p:nvSpPr>
          <p:spPr>
            <a:xfrm>
              <a:off x="3167139" y="1624186"/>
              <a:ext cx="249980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BBB98116-6641-594C-807F-BA3D50EEC508}"/>
                </a:ext>
              </a:extLst>
            </p:cNvPr>
            <p:cNvSpPr txBox="1"/>
            <p:nvPr/>
          </p:nvSpPr>
          <p:spPr>
            <a:xfrm>
              <a:off x="4361997" y="1065836"/>
              <a:ext cx="332348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6BFCCFB-6DC2-4D4F-85E9-D10C51AEF2BC}"/>
                </a:ext>
              </a:extLst>
            </p:cNvPr>
            <p:cNvSpPr txBox="1"/>
            <p:nvPr/>
          </p:nvSpPr>
          <p:spPr>
            <a:xfrm>
              <a:off x="7113749" y="1086607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pic>
        <p:nvPicPr>
          <p:cNvPr id="212" name="Imagem 211">
            <a:extLst>
              <a:ext uri="{FF2B5EF4-FFF2-40B4-BE49-F238E27FC236}">
                <a16:creationId xmlns:a16="http://schemas.microsoft.com/office/drawing/2014/main" id="{50DD0423-7197-214A-82E9-3519840F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2" y="2485949"/>
            <a:ext cx="1870768" cy="691928"/>
          </a:xfrm>
          <a:prstGeom prst="rect">
            <a:avLst/>
          </a:prstGeom>
        </p:spPr>
      </p:pic>
      <p:pic>
        <p:nvPicPr>
          <p:cNvPr id="214" name="Imagem 213">
            <a:extLst>
              <a:ext uri="{FF2B5EF4-FFF2-40B4-BE49-F238E27FC236}">
                <a16:creationId xmlns:a16="http://schemas.microsoft.com/office/drawing/2014/main" id="{38946AE7-3E18-584E-AC6A-582A47DE5B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741" y="2721688"/>
            <a:ext cx="529350" cy="1623817"/>
          </a:xfrm>
          <a:prstGeom prst="rect">
            <a:avLst/>
          </a:prstGeom>
        </p:spPr>
      </p:pic>
      <p:cxnSp>
        <p:nvCxnSpPr>
          <p:cNvPr id="259" name="Conector em Curva 258">
            <a:extLst>
              <a:ext uri="{FF2B5EF4-FFF2-40B4-BE49-F238E27FC236}">
                <a16:creationId xmlns:a16="http://schemas.microsoft.com/office/drawing/2014/main" id="{6880249A-5F66-884C-8B78-A32F03F2A0AB}"/>
              </a:ext>
            </a:extLst>
          </p:cNvPr>
          <p:cNvCxnSpPr>
            <a:cxnSpLocks/>
            <a:stCxn id="203" idx="2"/>
            <a:endCxn id="217" idx="2"/>
          </p:cNvCxnSpPr>
          <p:nvPr/>
        </p:nvCxnSpPr>
        <p:spPr>
          <a:xfrm rot="10800000" flipH="1" flipV="1">
            <a:off x="2899381" y="459590"/>
            <a:ext cx="119061" cy="2022905"/>
          </a:xfrm>
          <a:prstGeom prst="curvedConnector3">
            <a:avLst>
              <a:gd name="adj1" fmla="val -19413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em Curva 260">
            <a:extLst>
              <a:ext uri="{FF2B5EF4-FFF2-40B4-BE49-F238E27FC236}">
                <a16:creationId xmlns:a16="http://schemas.microsoft.com/office/drawing/2014/main" id="{9C48528B-755E-DE44-AE17-B47AFE76D00C}"/>
              </a:ext>
            </a:extLst>
          </p:cNvPr>
          <p:cNvCxnSpPr>
            <a:cxnSpLocks/>
            <a:stCxn id="212" idx="2"/>
            <a:endCxn id="217" idx="2"/>
          </p:cNvCxnSpPr>
          <p:nvPr/>
        </p:nvCxnSpPr>
        <p:spPr>
          <a:xfrm rot="5400000" flipH="1" flipV="1">
            <a:off x="1697003" y="1856438"/>
            <a:ext cx="695381" cy="1947497"/>
          </a:xfrm>
          <a:prstGeom prst="curvedConnector4">
            <a:avLst>
              <a:gd name="adj1" fmla="val -32874"/>
              <a:gd name="adj2" fmla="val 73971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7" name="Agrupar 496">
            <a:extLst>
              <a:ext uri="{FF2B5EF4-FFF2-40B4-BE49-F238E27FC236}">
                <a16:creationId xmlns:a16="http://schemas.microsoft.com/office/drawing/2014/main" id="{67F92B15-522A-A24A-9A94-EB716188B3A8}"/>
              </a:ext>
            </a:extLst>
          </p:cNvPr>
          <p:cNvGrpSpPr/>
          <p:nvPr/>
        </p:nvGrpSpPr>
        <p:grpSpPr>
          <a:xfrm>
            <a:off x="2896849" y="185403"/>
            <a:ext cx="816646" cy="548375"/>
            <a:chOff x="2896849" y="185403"/>
            <a:chExt cx="816646" cy="548375"/>
          </a:xfrm>
        </p:grpSpPr>
        <p:sp>
          <p:nvSpPr>
            <p:cNvPr id="203" name="Nuvem 202">
              <a:extLst>
                <a:ext uri="{FF2B5EF4-FFF2-40B4-BE49-F238E27FC236}">
                  <a16:creationId xmlns:a16="http://schemas.microsoft.com/office/drawing/2014/main" id="{1F334528-6114-A445-AF80-C8FDBE5C110B}"/>
                </a:ext>
              </a:extLst>
            </p:cNvPr>
            <p:cNvSpPr/>
            <p:nvPr/>
          </p:nvSpPr>
          <p:spPr>
            <a:xfrm>
              <a:off x="2896849" y="185403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14:cNvPr>
                <p14:cNvContentPartPr/>
                <p14:nvPr/>
              </p14:nvContentPartPr>
              <p14:xfrm>
                <a:off x="3052151" y="338585"/>
                <a:ext cx="298" cy="270"/>
              </p14:xfrm>
            </p:contentPart>
          </mc:Choice>
          <mc:Fallback>
            <p:pic>
              <p:nvPicPr>
                <p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4403" y="33156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14:cNvPr>
                <p14:cNvContentPartPr/>
                <p14:nvPr/>
              </p14:nvContentPartPr>
              <p14:xfrm>
                <a:off x="3197043" y="404851"/>
                <a:ext cx="298" cy="270"/>
              </p14:xfrm>
            </p:contentPart>
          </mc:Choice>
          <mc:Fallback>
            <p:pic>
              <p:nvPicPr>
                <p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9295" y="39783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14:cNvPr>
                <p14:cNvContentPartPr/>
                <p14:nvPr/>
              </p14:nvContentPartPr>
              <p14:xfrm>
                <a:off x="3263688" y="382942"/>
                <a:ext cx="298" cy="270"/>
              </p14:xfrm>
            </p:contentPart>
          </mc:Choice>
          <mc:Fallback>
            <p:pic>
              <p:nvPicPr>
                <p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55940" y="375922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14:cNvPr>
                <p14:cNvContentPartPr/>
                <p14:nvPr/>
              </p14:nvContentPartPr>
              <p14:xfrm>
                <a:off x="3348184" y="401335"/>
                <a:ext cx="298" cy="270"/>
              </p14:xfrm>
            </p:contentPart>
          </mc:Choice>
          <mc:Fallback>
            <p:pic>
              <p:nvPicPr>
                <p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0436" y="39431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14:cNvPr>
                <p14:cNvContentPartPr/>
                <p14:nvPr/>
              </p14:nvContentPartPr>
              <p14:xfrm>
                <a:off x="3295522" y="515474"/>
                <a:ext cx="298" cy="270"/>
              </p14:xfrm>
            </p:contentPart>
          </mc:Choice>
          <mc:Fallback>
            <p:pic>
              <p:nvPicPr>
                <p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774" y="5084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14:cNvPr>
                <p14:cNvContentPartPr/>
                <p14:nvPr/>
              </p14:nvContentPartPr>
              <p14:xfrm>
                <a:off x="3212812" y="480583"/>
                <a:ext cx="298" cy="270"/>
              </p14:xfrm>
            </p:contentPart>
          </mc:Choice>
          <mc:Fallback>
            <p:pic>
              <p:nvPicPr>
                <p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05064" y="47356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14:cNvPr>
                <p14:cNvContentPartPr/>
                <p14:nvPr/>
              </p14:nvContentPartPr>
              <p14:xfrm>
                <a:off x="3418398" y="561455"/>
                <a:ext cx="298" cy="270"/>
              </p14:xfrm>
            </p:contentPart>
          </mc:Choice>
          <mc:Fallback>
            <p:pic>
              <p:nvPicPr>
                <p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0650" y="55443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14:cNvPr>
                <p14:cNvContentPartPr/>
                <p14:nvPr/>
              </p14:nvContentPartPr>
              <p14:xfrm>
                <a:off x="3587390" y="447045"/>
                <a:ext cx="298" cy="270"/>
              </p14:xfrm>
            </p:contentPart>
          </mc:Choice>
          <mc:Fallback>
            <p:pic>
              <p:nvPicPr>
                <p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9642" y="4400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Nuvem 201">
            <a:extLst>
              <a:ext uri="{FF2B5EF4-FFF2-40B4-BE49-F238E27FC236}">
                <a16:creationId xmlns:a16="http://schemas.microsoft.com/office/drawing/2014/main" id="{9D21AD13-FBF1-6540-8553-2039E8CBF156}"/>
              </a:ext>
            </a:extLst>
          </p:cNvPr>
          <p:cNvSpPr/>
          <p:nvPr/>
        </p:nvSpPr>
        <p:spPr>
          <a:xfrm>
            <a:off x="5523858" y="140578"/>
            <a:ext cx="816646" cy="548375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0" name="Tinta 309">
                <a:extLst>
                  <a:ext uri="{FF2B5EF4-FFF2-40B4-BE49-F238E27FC236}">
                    <a16:creationId xmlns:a16="http://schemas.microsoft.com/office/drawing/2014/main" id="{9842B628-6BAF-8B4A-BFFF-9FCB346E6CE0}"/>
                  </a:ext>
                </a:extLst>
              </p14:cNvPr>
              <p14:cNvContentPartPr/>
              <p14:nvPr/>
            </p14:nvContentPartPr>
            <p14:xfrm>
              <a:off x="5787800" y="510546"/>
              <a:ext cx="298" cy="270"/>
            </p14:xfrm>
          </p:contentPart>
        </mc:Choice>
        <mc:Fallback>
          <p:pic>
            <p:nvPicPr>
              <p:cNvPr id="310" name="Tinta 309">
                <a:extLst>
                  <a:ext uri="{FF2B5EF4-FFF2-40B4-BE49-F238E27FC236}">
                    <a16:creationId xmlns:a16="http://schemas.microsoft.com/office/drawing/2014/main" id="{9842B628-6BAF-8B4A-BFFF-9FCB346E6C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0648" y="504066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1" name="Tinta 310">
                <a:extLst>
                  <a:ext uri="{FF2B5EF4-FFF2-40B4-BE49-F238E27FC236}">
                    <a16:creationId xmlns:a16="http://schemas.microsoft.com/office/drawing/2014/main" id="{062AB2BA-6F0E-5B46-AAFF-515A72B50D17}"/>
                  </a:ext>
                </a:extLst>
              </p14:cNvPr>
              <p14:cNvContentPartPr/>
              <p14:nvPr/>
            </p14:nvContentPartPr>
            <p14:xfrm>
              <a:off x="5794941" y="394513"/>
              <a:ext cx="298" cy="270"/>
            </p14:xfrm>
          </p:contentPart>
        </mc:Choice>
        <mc:Fallback>
          <p:pic>
            <p:nvPicPr>
              <p:cNvPr id="311" name="Tinta 310">
                <a:extLst>
                  <a:ext uri="{FF2B5EF4-FFF2-40B4-BE49-F238E27FC236}">
                    <a16:creationId xmlns:a16="http://schemas.microsoft.com/office/drawing/2014/main" id="{062AB2BA-6F0E-5B46-AAFF-515A72B50D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7789" y="387763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2" name="Tinta 311">
                <a:extLst>
                  <a:ext uri="{FF2B5EF4-FFF2-40B4-BE49-F238E27FC236}">
                    <a16:creationId xmlns:a16="http://schemas.microsoft.com/office/drawing/2014/main" id="{3B626CF8-B959-964F-A7CC-9F76481B26A4}"/>
                  </a:ext>
                </a:extLst>
              </p14:cNvPr>
              <p14:cNvContentPartPr/>
              <p14:nvPr/>
            </p14:nvContentPartPr>
            <p14:xfrm>
              <a:off x="5859205" y="458074"/>
              <a:ext cx="298" cy="270"/>
            </p14:xfrm>
          </p:contentPart>
        </mc:Choice>
        <mc:Fallback>
          <p:pic>
            <p:nvPicPr>
              <p:cNvPr id="312" name="Tinta 311">
                <a:extLst>
                  <a:ext uri="{FF2B5EF4-FFF2-40B4-BE49-F238E27FC236}">
                    <a16:creationId xmlns:a16="http://schemas.microsoft.com/office/drawing/2014/main" id="{3B626CF8-B959-964F-A7CC-9F76481B26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2053" y="451594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3" name="Tinta 312">
                <a:extLst>
                  <a:ext uri="{FF2B5EF4-FFF2-40B4-BE49-F238E27FC236}">
                    <a16:creationId xmlns:a16="http://schemas.microsoft.com/office/drawing/2014/main" id="{4E55CD44-B6C7-C241-B819-D17CE2482E2A}"/>
                  </a:ext>
                </a:extLst>
              </p14:cNvPr>
              <p14:cNvContentPartPr/>
              <p14:nvPr/>
            </p14:nvContentPartPr>
            <p14:xfrm>
              <a:off x="5921982" y="532454"/>
              <a:ext cx="298" cy="270"/>
            </p14:xfrm>
          </p:contentPart>
        </mc:Choice>
        <mc:Fallback>
          <p:pic>
            <p:nvPicPr>
              <p:cNvPr id="313" name="Tinta 312">
                <a:extLst>
                  <a:ext uri="{FF2B5EF4-FFF2-40B4-BE49-F238E27FC236}">
                    <a16:creationId xmlns:a16="http://schemas.microsoft.com/office/drawing/2014/main" id="{4E55CD44-B6C7-C241-B819-D17CE2482E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830" y="525974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4" name="Tinta 313">
                <a:extLst>
                  <a:ext uri="{FF2B5EF4-FFF2-40B4-BE49-F238E27FC236}">
                    <a16:creationId xmlns:a16="http://schemas.microsoft.com/office/drawing/2014/main" id="{56B2A9A0-64A6-1C4B-8115-8ADAA4DF7842}"/>
                  </a:ext>
                </a:extLst>
              </p14:cNvPr>
              <p14:cNvContentPartPr/>
              <p14:nvPr/>
            </p14:nvContentPartPr>
            <p14:xfrm>
              <a:off x="5969883" y="467270"/>
              <a:ext cx="298" cy="270"/>
            </p14:xfrm>
          </p:contentPart>
        </mc:Choice>
        <mc:Fallback>
          <p:pic>
            <p:nvPicPr>
              <p:cNvPr id="314" name="Tinta 313">
                <a:extLst>
                  <a:ext uri="{FF2B5EF4-FFF2-40B4-BE49-F238E27FC236}">
                    <a16:creationId xmlns:a16="http://schemas.microsoft.com/office/drawing/2014/main" id="{56B2A9A0-64A6-1C4B-8115-8ADAA4DF78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2433" y="460520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5" name="Tinta 314">
                <a:extLst>
                  <a:ext uri="{FF2B5EF4-FFF2-40B4-BE49-F238E27FC236}">
                    <a16:creationId xmlns:a16="http://schemas.microsoft.com/office/drawing/2014/main" id="{C7047AEA-F582-CE41-A0B9-8CA8AE646E72}"/>
                  </a:ext>
                </a:extLst>
              </p14:cNvPr>
              <p14:cNvContentPartPr/>
              <p14:nvPr/>
            </p14:nvContentPartPr>
            <p14:xfrm>
              <a:off x="6012131" y="435084"/>
              <a:ext cx="298" cy="270"/>
            </p14:xfrm>
          </p:contentPart>
        </mc:Choice>
        <mc:Fallback>
          <p:pic>
            <p:nvPicPr>
              <p:cNvPr id="315" name="Tinta 314">
                <a:extLst>
                  <a:ext uri="{FF2B5EF4-FFF2-40B4-BE49-F238E27FC236}">
                    <a16:creationId xmlns:a16="http://schemas.microsoft.com/office/drawing/2014/main" id="{C7047AEA-F582-CE41-A0B9-8CA8AE646E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4979" y="428334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6" name="Tinta 315">
                <a:extLst>
                  <a:ext uri="{FF2B5EF4-FFF2-40B4-BE49-F238E27FC236}">
                    <a16:creationId xmlns:a16="http://schemas.microsoft.com/office/drawing/2014/main" id="{E5EC83BA-3A05-F54F-B0B2-8C0E5B575500}"/>
                  </a:ext>
                </a:extLst>
              </p14:cNvPr>
              <p14:cNvContentPartPr/>
              <p14:nvPr/>
            </p14:nvContentPartPr>
            <p14:xfrm>
              <a:off x="6105254" y="568427"/>
              <a:ext cx="298" cy="270"/>
            </p14:xfrm>
          </p:contentPart>
        </mc:Choice>
        <mc:Fallback>
          <p:pic>
            <p:nvPicPr>
              <p:cNvPr id="316" name="Tinta 315">
                <a:extLst>
                  <a:ext uri="{FF2B5EF4-FFF2-40B4-BE49-F238E27FC236}">
                    <a16:creationId xmlns:a16="http://schemas.microsoft.com/office/drawing/2014/main" id="{E5EC83BA-3A05-F54F-B0B2-8C0E5B5755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102" y="561677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7" name="Tinta 316">
                <a:extLst>
                  <a:ext uri="{FF2B5EF4-FFF2-40B4-BE49-F238E27FC236}">
                    <a16:creationId xmlns:a16="http://schemas.microsoft.com/office/drawing/2014/main" id="{7CAC2638-6A9F-B542-9C83-6C3DD1986779}"/>
                  </a:ext>
                </a:extLst>
              </p14:cNvPr>
              <p14:cNvContentPartPr/>
              <p14:nvPr/>
            </p14:nvContentPartPr>
            <p14:xfrm>
              <a:off x="5860098" y="365302"/>
              <a:ext cx="298" cy="270"/>
            </p14:xfrm>
          </p:contentPart>
        </mc:Choice>
        <mc:Fallback>
          <p:pic>
            <p:nvPicPr>
              <p:cNvPr id="317" name="Tinta 316">
                <a:extLst>
                  <a:ext uri="{FF2B5EF4-FFF2-40B4-BE49-F238E27FC236}">
                    <a16:creationId xmlns:a16="http://schemas.microsoft.com/office/drawing/2014/main" id="{7CAC2638-6A9F-B542-9C83-6C3DD19867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2648" y="358552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8" name="Tinta 317">
                <a:extLst>
                  <a:ext uri="{FF2B5EF4-FFF2-40B4-BE49-F238E27FC236}">
                    <a16:creationId xmlns:a16="http://schemas.microsoft.com/office/drawing/2014/main" id="{192F5DD6-0D29-F848-A3D2-B4B8A9B13B63}"/>
                  </a:ext>
                </a:extLst>
              </p14:cNvPr>
              <p14:cNvContentPartPr/>
              <p14:nvPr/>
            </p14:nvContentPartPr>
            <p14:xfrm>
              <a:off x="5914841" y="380448"/>
              <a:ext cx="298" cy="270"/>
            </p14:xfrm>
          </p:contentPart>
        </mc:Choice>
        <mc:Fallback>
          <p:pic>
            <p:nvPicPr>
              <p:cNvPr id="318" name="Tinta 317">
                <a:extLst>
                  <a:ext uri="{FF2B5EF4-FFF2-40B4-BE49-F238E27FC236}">
                    <a16:creationId xmlns:a16="http://schemas.microsoft.com/office/drawing/2014/main" id="{192F5DD6-0D29-F848-A3D2-B4B8A9B13B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7391" y="373698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9" name="Tinta 318">
                <a:extLst>
                  <a:ext uri="{FF2B5EF4-FFF2-40B4-BE49-F238E27FC236}">
                    <a16:creationId xmlns:a16="http://schemas.microsoft.com/office/drawing/2014/main" id="{ECAC3B7A-03A6-2849-B397-B6E19587BB24}"/>
                  </a:ext>
                </a:extLst>
              </p14:cNvPr>
              <p14:cNvContentPartPr/>
              <p14:nvPr/>
            </p14:nvContentPartPr>
            <p14:xfrm>
              <a:off x="5850279" y="312289"/>
              <a:ext cx="298" cy="270"/>
            </p14:xfrm>
          </p:contentPart>
        </mc:Choice>
        <mc:Fallback>
          <p:pic>
            <p:nvPicPr>
              <p:cNvPr id="319" name="Tinta 318">
                <a:extLst>
                  <a:ext uri="{FF2B5EF4-FFF2-40B4-BE49-F238E27FC236}">
                    <a16:creationId xmlns:a16="http://schemas.microsoft.com/office/drawing/2014/main" id="{ECAC3B7A-03A6-2849-B397-B6E19587BB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2829" y="305539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20" name="Tinta 319">
                <a:extLst>
                  <a:ext uri="{FF2B5EF4-FFF2-40B4-BE49-F238E27FC236}">
                    <a16:creationId xmlns:a16="http://schemas.microsoft.com/office/drawing/2014/main" id="{2EAC35B8-57FA-D84D-8A67-6A9D5EB6B4E5}"/>
                  </a:ext>
                </a:extLst>
              </p14:cNvPr>
              <p14:cNvContentPartPr/>
              <p14:nvPr/>
            </p14:nvContentPartPr>
            <p14:xfrm>
              <a:off x="5927932" y="310666"/>
              <a:ext cx="298" cy="270"/>
            </p14:xfrm>
          </p:contentPart>
        </mc:Choice>
        <mc:Fallback>
          <p:pic>
            <p:nvPicPr>
              <p:cNvPr id="320" name="Tinta 319">
                <a:extLst>
                  <a:ext uri="{FF2B5EF4-FFF2-40B4-BE49-F238E27FC236}">
                    <a16:creationId xmlns:a16="http://schemas.microsoft.com/office/drawing/2014/main" id="{2EAC35B8-57FA-D84D-8A67-6A9D5EB6B4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482" y="304186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21" name="Tinta 320">
                <a:extLst>
                  <a:ext uri="{FF2B5EF4-FFF2-40B4-BE49-F238E27FC236}">
                    <a16:creationId xmlns:a16="http://schemas.microsoft.com/office/drawing/2014/main" id="{D0B7E725-7FE3-9144-B080-7A2DB93953FA}"/>
                  </a:ext>
                </a:extLst>
              </p14:cNvPr>
              <p14:cNvContentPartPr/>
              <p14:nvPr/>
            </p14:nvContentPartPr>
            <p14:xfrm>
              <a:off x="5994874" y="339066"/>
              <a:ext cx="298" cy="270"/>
            </p14:xfrm>
          </p:contentPart>
        </mc:Choice>
        <mc:Fallback>
          <p:pic>
            <p:nvPicPr>
              <p:cNvPr id="321" name="Tinta 320">
                <a:extLst>
                  <a:ext uri="{FF2B5EF4-FFF2-40B4-BE49-F238E27FC236}">
                    <a16:creationId xmlns:a16="http://schemas.microsoft.com/office/drawing/2014/main" id="{D0B7E725-7FE3-9144-B080-7A2DB93953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7424" y="332316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22" name="Tinta 321">
                <a:extLst>
                  <a:ext uri="{FF2B5EF4-FFF2-40B4-BE49-F238E27FC236}">
                    <a16:creationId xmlns:a16="http://schemas.microsoft.com/office/drawing/2014/main" id="{0C135F0B-3898-2F48-B794-A3619C1687A6}"/>
                  </a:ext>
                </a:extLst>
              </p14:cNvPr>
              <p14:cNvContentPartPr/>
              <p14:nvPr/>
            </p14:nvContentPartPr>
            <p14:xfrm>
              <a:off x="5842544" y="235745"/>
              <a:ext cx="298" cy="270"/>
            </p14:xfrm>
          </p:contentPart>
        </mc:Choice>
        <mc:Fallback>
          <p:pic>
            <p:nvPicPr>
              <p:cNvPr id="322" name="Tinta 321">
                <a:extLst>
                  <a:ext uri="{FF2B5EF4-FFF2-40B4-BE49-F238E27FC236}">
                    <a16:creationId xmlns:a16="http://schemas.microsoft.com/office/drawing/2014/main" id="{0C135F0B-3898-2F48-B794-A3619C1687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5094" y="228995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3" name="Tinta 322">
                <a:extLst>
                  <a:ext uri="{FF2B5EF4-FFF2-40B4-BE49-F238E27FC236}">
                    <a16:creationId xmlns:a16="http://schemas.microsoft.com/office/drawing/2014/main" id="{7BDE2C18-AF9D-DE4A-98B4-00BA36BCF495}"/>
                  </a:ext>
                </a:extLst>
              </p14:cNvPr>
              <p14:cNvContentPartPr/>
              <p14:nvPr/>
            </p14:nvContentPartPr>
            <p14:xfrm>
              <a:off x="5905618" y="259546"/>
              <a:ext cx="298" cy="270"/>
            </p14:xfrm>
          </p:contentPart>
        </mc:Choice>
        <mc:Fallback>
          <p:pic>
            <p:nvPicPr>
              <p:cNvPr id="323" name="Tinta 322">
                <a:extLst>
                  <a:ext uri="{FF2B5EF4-FFF2-40B4-BE49-F238E27FC236}">
                    <a16:creationId xmlns:a16="http://schemas.microsoft.com/office/drawing/2014/main" id="{7BDE2C18-AF9D-DE4A-98B4-00BA36BCF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8168" y="252796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4" name="Tinta 323">
                <a:extLst>
                  <a:ext uri="{FF2B5EF4-FFF2-40B4-BE49-F238E27FC236}">
                    <a16:creationId xmlns:a16="http://schemas.microsoft.com/office/drawing/2014/main" id="{2ED3FACA-65B8-7147-B61E-C7264C1B2972}"/>
                  </a:ext>
                </a:extLst>
              </p14:cNvPr>
              <p14:cNvContentPartPr/>
              <p14:nvPr/>
            </p14:nvContentPartPr>
            <p14:xfrm>
              <a:off x="5920197" y="214377"/>
              <a:ext cx="298" cy="270"/>
            </p14:xfrm>
          </p:contentPart>
        </mc:Choice>
        <mc:Fallback>
          <p:pic>
            <p:nvPicPr>
              <p:cNvPr id="324" name="Tinta 323">
                <a:extLst>
                  <a:ext uri="{FF2B5EF4-FFF2-40B4-BE49-F238E27FC236}">
                    <a16:creationId xmlns:a16="http://schemas.microsoft.com/office/drawing/2014/main" id="{2ED3FACA-65B8-7147-B61E-C7264C1B29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2747" y="207627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5" name="Tinta 324">
                <a:extLst>
                  <a:ext uri="{FF2B5EF4-FFF2-40B4-BE49-F238E27FC236}">
                    <a16:creationId xmlns:a16="http://schemas.microsoft.com/office/drawing/2014/main" id="{989582AE-C986-3F44-B31C-E1BCF4775144}"/>
                  </a:ext>
                </a:extLst>
              </p14:cNvPr>
              <p14:cNvContentPartPr/>
              <p14:nvPr/>
            </p14:nvContentPartPr>
            <p14:xfrm>
              <a:off x="5972263" y="210591"/>
              <a:ext cx="298" cy="270"/>
            </p14:xfrm>
          </p:contentPart>
        </mc:Choice>
        <mc:Fallback>
          <p:pic>
            <p:nvPicPr>
              <p:cNvPr id="325" name="Tinta 324">
                <a:extLst>
                  <a:ext uri="{FF2B5EF4-FFF2-40B4-BE49-F238E27FC236}">
                    <a16:creationId xmlns:a16="http://schemas.microsoft.com/office/drawing/2014/main" id="{989582AE-C986-3F44-B31C-E1BCF4775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5111" y="203841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26" name="Tinta 325">
                <a:extLst>
                  <a:ext uri="{FF2B5EF4-FFF2-40B4-BE49-F238E27FC236}">
                    <a16:creationId xmlns:a16="http://schemas.microsoft.com/office/drawing/2014/main" id="{D04C1856-4030-4746-A2BD-F96E53803425}"/>
                  </a:ext>
                </a:extLst>
              </p14:cNvPr>
              <p14:cNvContentPartPr/>
              <p14:nvPr/>
            </p14:nvContentPartPr>
            <p14:xfrm>
              <a:off x="5991899" y="264685"/>
              <a:ext cx="298" cy="270"/>
            </p14:xfrm>
          </p:contentPart>
        </mc:Choice>
        <mc:Fallback>
          <p:pic>
            <p:nvPicPr>
              <p:cNvPr id="326" name="Tinta 325">
                <a:extLst>
                  <a:ext uri="{FF2B5EF4-FFF2-40B4-BE49-F238E27FC236}">
                    <a16:creationId xmlns:a16="http://schemas.microsoft.com/office/drawing/2014/main" id="{D04C1856-4030-4746-A2BD-F96E538034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4747" y="257935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7" name="Tinta 326">
                <a:extLst>
                  <a:ext uri="{FF2B5EF4-FFF2-40B4-BE49-F238E27FC236}">
                    <a16:creationId xmlns:a16="http://schemas.microsoft.com/office/drawing/2014/main" id="{9DAE7696-2091-C24C-AAEB-6DB83459A43B}"/>
                  </a:ext>
                </a:extLst>
              </p14:cNvPr>
              <p14:cNvContentPartPr/>
              <p14:nvPr/>
            </p14:nvContentPartPr>
            <p14:xfrm>
              <a:off x="6049916" y="234392"/>
              <a:ext cx="298" cy="270"/>
            </p14:xfrm>
          </p:contentPart>
        </mc:Choice>
        <mc:Fallback>
          <p:pic>
            <p:nvPicPr>
              <p:cNvPr id="327" name="Tinta 326">
                <a:extLst>
                  <a:ext uri="{FF2B5EF4-FFF2-40B4-BE49-F238E27FC236}">
                    <a16:creationId xmlns:a16="http://schemas.microsoft.com/office/drawing/2014/main" id="{9DAE7696-2091-C24C-AAEB-6DB83459A4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2764" y="227912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8" name="Tinta 327">
                <a:extLst>
                  <a:ext uri="{FF2B5EF4-FFF2-40B4-BE49-F238E27FC236}">
                    <a16:creationId xmlns:a16="http://schemas.microsoft.com/office/drawing/2014/main" id="{F8149212-2780-4347-8EFC-0FC36DD502A4}"/>
                  </a:ext>
                </a:extLst>
              </p14:cNvPr>
              <p14:cNvContentPartPr/>
              <p14:nvPr/>
            </p14:nvContentPartPr>
            <p14:xfrm>
              <a:off x="6050511" y="266579"/>
              <a:ext cx="298" cy="270"/>
            </p14:xfrm>
          </p:contentPart>
        </mc:Choice>
        <mc:Fallback>
          <p:pic>
            <p:nvPicPr>
              <p:cNvPr id="328" name="Tinta 327">
                <a:extLst>
                  <a:ext uri="{FF2B5EF4-FFF2-40B4-BE49-F238E27FC236}">
                    <a16:creationId xmlns:a16="http://schemas.microsoft.com/office/drawing/2014/main" id="{F8149212-2780-4347-8EFC-0FC36DD50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3061" y="260099"/>
                <a:ext cx="149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9" name="Tinta 328">
                <a:extLst>
                  <a:ext uri="{FF2B5EF4-FFF2-40B4-BE49-F238E27FC236}">
                    <a16:creationId xmlns:a16="http://schemas.microsoft.com/office/drawing/2014/main" id="{82992120-33B1-B84D-8F2F-24218F1D4105}"/>
                  </a:ext>
                </a:extLst>
              </p14:cNvPr>
              <p14:cNvContentPartPr/>
              <p14:nvPr/>
            </p14:nvContentPartPr>
            <p14:xfrm>
              <a:off x="6218907" y="385587"/>
              <a:ext cx="298" cy="270"/>
            </p14:xfrm>
          </p:contentPart>
        </mc:Choice>
        <mc:Fallback>
          <p:pic>
            <p:nvPicPr>
              <p:cNvPr id="329" name="Tinta 328">
                <a:extLst>
                  <a:ext uri="{FF2B5EF4-FFF2-40B4-BE49-F238E27FC236}">
                    <a16:creationId xmlns:a16="http://schemas.microsoft.com/office/drawing/2014/main" id="{82992120-33B1-B84D-8F2F-24218F1D41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1755" y="378837"/>
                <a:ext cx="149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204" name="Nuvem 203">
            <a:extLst>
              <a:ext uri="{FF2B5EF4-FFF2-40B4-BE49-F238E27FC236}">
                <a16:creationId xmlns:a16="http://schemas.microsoft.com/office/drawing/2014/main" id="{7F282B87-8BA4-0545-886B-300CBD696A3B}"/>
              </a:ext>
            </a:extLst>
          </p:cNvPr>
          <p:cNvSpPr/>
          <p:nvPr/>
        </p:nvSpPr>
        <p:spPr>
          <a:xfrm>
            <a:off x="8143372" y="185403"/>
            <a:ext cx="816646" cy="548375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66" name="Tinta 365">
                <a:extLst>
                  <a:ext uri="{FF2B5EF4-FFF2-40B4-BE49-F238E27FC236}">
                    <a16:creationId xmlns:a16="http://schemas.microsoft.com/office/drawing/2014/main" id="{00191582-65F5-1F4B-8A34-C0AFA61A665A}"/>
                  </a:ext>
                </a:extLst>
              </p14:cNvPr>
              <p14:cNvContentPartPr/>
              <p14:nvPr/>
            </p14:nvContentPartPr>
            <p14:xfrm>
              <a:off x="8378561" y="314510"/>
              <a:ext cx="298" cy="270"/>
            </p14:xfrm>
          </p:contentPart>
        </mc:Choice>
        <mc:Fallback>
          <p:pic>
            <p:nvPicPr>
              <p:cNvPr id="366" name="Tinta 365">
                <a:extLst>
                  <a:ext uri="{FF2B5EF4-FFF2-40B4-BE49-F238E27FC236}">
                    <a16:creationId xmlns:a16="http://schemas.microsoft.com/office/drawing/2014/main" id="{00191582-65F5-1F4B-8A34-C0AFA61A6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0813" y="30749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7" name="Tinta 366">
                <a:extLst>
                  <a:ext uri="{FF2B5EF4-FFF2-40B4-BE49-F238E27FC236}">
                    <a16:creationId xmlns:a16="http://schemas.microsoft.com/office/drawing/2014/main" id="{9C7D2884-CFE3-3445-8943-B70855035338}"/>
                  </a:ext>
                </a:extLst>
              </p14:cNvPr>
              <p14:cNvContentPartPr/>
              <p14:nvPr/>
            </p14:nvContentPartPr>
            <p14:xfrm>
              <a:off x="8435090" y="298823"/>
              <a:ext cx="298" cy="270"/>
            </p14:xfrm>
          </p:contentPart>
        </mc:Choice>
        <mc:Fallback>
          <p:pic>
            <p:nvPicPr>
              <p:cNvPr id="367" name="Tinta 366">
                <a:extLst>
                  <a:ext uri="{FF2B5EF4-FFF2-40B4-BE49-F238E27FC236}">
                    <a16:creationId xmlns:a16="http://schemas.microsoft.com/office/drawing/2014/main" id="{9C7D2884-CFE3-3445-8943-B708550353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7342" y="29180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68" name="Tinta 367">
                <a:extLst>
                  <a:ext uri="{FF2B5EF4-FFF2-40B4-BE49-F238E27FC236}">
                    <a16:creationId xmlns:a16="http://schemas.microsoft.com/office/drawing/2014/main" id="{2084B1E6-7DF1-7348-B15D-78722E09F467}"/>
                  </a:ext>
                </a:extLst>
              </p14:cNvPr>
              <p14:cNvContentPartPr/>
              <p14:nvPr/>
            </p14:nvContentPartPr>
            <p14:xfrm>
              <a:off x="8545173" y="345615"/>
              <a:ext cx="298" cy="270"/>
            </p14:xfrm>
          </p:contentPart>
        </mc:Choice>
        <mc:Fallback>
          <p:pic>
            <p:nvPicPr>
              <p:cNvPr id="368" name="Tinta 367">
                <a:extLst>
                  <a:ext uri="{FF2B5EF4-FFF2-40B4-BE49-F238E27FC236}">
                    <a16:creationId xmlns:a16="http://schemas.microsoft.com/office/drawing/2014/main" id="{2084B1E6-7DF1-7348-B15D-78722E09F4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7425" y="33859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9" name="Tinta 368">
                <a:extLst>
                  <a:ext uri="{FF2B5EF4-FFF2-40B4-BE49-F238E27FC236}">
                    <a16:creationId xmlns:a16="http://schemas.microsoft.com/office/drawing/2014/main" id="{7FD6F7DC-65C2-4E43-A844-81091CE9BE73}"/>
                  </a:ext>
                </a:extLst>
              </p14:cNvPr>
              <p14:cNvContentPartPr/>
              <p14:nvPr/>
            </p14:nvContentPartPr>
            <p14:xfrm>
              <a:off x="8511553" y="351295"/>
              <a:ext cx="298" cy="270"/>
            </p14:xfrm>
          </p:contentPart>
        </mc:Choice>
        <mc:Fallback>
          <p:pic>
            <p:nvPicPr>
              <p:cNvPr id="369" name="Tinta 368">
                <a:extLst>
                  <a:ext uri="{FF2B5EF4-FFF2-40B4-BE49-F238E27FC236}">
                    <a16:creationId xmlns:a16="http://schemas.microsoft.com/office/drawing/2014/main" id="{7FD6F7DC-65C2-4E43-A844-81091CE9B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3805" y="34427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70" name="Tinta 369">
                <a:extLst>
                  <a:ext uri="{FF2B5EF4-FFF2-40B4-BE49-F238E27FC236}">
                    <a16:creationId xmlns:a16="http://schemas.microsoft.com/office/drawing/2014/main" id="{B2F8C60C-328E-974A-AF97-2D4A85DC11EC}"/>
                  </a:ext>
                </a:extLst>
              </p14:cNvPr>
              <p14:cNvContentPartPr/>
              <p14:nvPr/>
            </p14:nvContentPartPr>
            <p14:xfrm>
              <a:off x="8793900" y="294495"/>
              <a:ext cx="298" cy="270"/>
            </p14:xfrm>
          </p:contentPart>
        </mc:Choice>
        <mc:Fallback>
          <p:pic>
            <p:nvPicPr>
              <p:cNvPr id="370" name="Tinta 369">
                <a:extLst>
                  <a:ext uri="{FF2B5EF4-FFF2-40B4-BE49-F238E27FC236}">
                    <a16:creationId xmlns:a16="http://schemas.microsoft.com/office/drawing/2014/main" id="{B2F8C60C-328E-974A-AF97-2D4A85DC11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6152" y="28747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1" name="Tinta 370">
                <a:extLst>
                  <a:ext uri="{FF2B5EF4-FFF2-40B4-BE49-F238E27FC236}">
                    <a16:creationId xmlns:a16="http://schemas.microsoft.com/office/drawing/2014/main" id="{AF0CCE8B-6829-FD44-B89A-F25AF94F8D21}"/>
                  </a:ext>
                </a:extLst>
              </p14:cNvPr>
              <p14:cNvContentPartPr/>
              <p14:nvPr/>
            </p14:nvContentPartPr>
            <p14:xfrm>
              <a:off x="8337801" y="386456"/>
              <a:ext cx="298" cy="270"/>
            </p14:xfrm>
          </p:contentPart>
        </mc:Choice>
        <mc:Fallback>
          <p:pic>
            <p:nvPicPr>
              <p:cNvPr id="371" name="Tinta 370">
                <a:extLst>
                  <a:ext uri="{FF2B5EF4-FFF2-40B4-BE49-F238E27FC236}">
                    <a16:creationId xmlns:a16="http://schemas.microsoft.com/office/drawing/2014/main" id="{AF0CCE8B-6829-FD44-B89A-F25AF94F8D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0053" y="37943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72" name="Tinta 371">
                <a:extLst>
                  <a:ext uri="{FF2B5EF4-FFF2-40B4-BE49-F238E27FC236}">
                    <a16:creationId xmlns:a16="http://schemas.microsoft.com/office/drawing/2014/main" id="{6E8A7855-5686-C540-9F3B-3B1FAF06A1E5}"/>
                  </a:ext>
                </a:extLst>
              </p14:cNvPr>
              <p14:cNvContentPartPr/>
              <p14:nvPr/>
            </p14:nvContentPartPr>
            <p14:xfrm>
              <a:off x="8427950" y="385645"/>
              <a:ext cx="298" cy="270"/>
            </p14:xfrm>
          </p:contentPart>
        </mc:Choice>
        <mc:Fallback>
          <p:pic>
            <p:nvPicPr>
              <p:cNvPr id="372" name="Tinta 371">
                <a:extLst>
                  <a:ext uri="{FF2B5EF4-FFF2-40B4-BE49-F238E27FC236}">
                    <a16:creationId xmlns:a16="http://schemas.microsoft.com/office/drawing/2014/main" id="{6E8A7855-5686-C540-9F3B-3B1FAF06A1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0202" y="37862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3" name="Tinta 372">
                <a:extLst>
                  <a:ext uri="{FF2B5EF4-FFF2-40B4-BE49-F238E27FC236}">
                    <a16:creationId xmlns:a16="http://schemas.microsoft.com/office/drawing/2014/main" id="{8F11F083-DA5F-3546-9737-4DF400FDA487}"/>
                  </a:ext>
                </a:extLst>
              </p14:cNvPr>
              <p14:cNvContentPartPr/>
              <p14:nvPr/>
            </p14:nvContentPartPr>
            <p14:xfrm>
              <a:off x="8461272" y="364548"/>
              <a:ext cx="298" cy="270"/>
            </p14:xfrm>
          </p:contentPart>
        </mc:Choice>
        <mc:Fallback>
          <p:pic>
            <p:nvPicPr>
              <p:cNvPr id="373" name="Tinta 372">
                <a:extLst>
                  <a:ext uri="{FF2B5EF4-FFF2-40B4-BE49-F238E27FC236}">
                    <a16:creationId xmlns:a16="http://schemas.microsoft.com/office/drawing/2014/main" id="{8F11F083-DA5F-3546-9737-4DF400FDA4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3524" y="357528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74" name="Tinta 373">
                <a:extLst>
                  <a:ext uri="{FF2B5EF4-FFF2-40B4-BE49-F238E27FC236}">
                    <a16:creationId xmlns:a16="http://schemas.microsoft.com/office/drawing/2014/main" id="{CD38E439-F669-6548-A22D-2714152DA537}"/>
                  </a:ext>
                </a:extLst>
              </p14:cNvPr>
              <p14:cNvContentPartPr/>
              <p14:nvPr/>
            </p14:nvContentPartPr>
            <p14:xfrm>
              <a:off x="8484776" y="416749"/>
              <a:ext cx="298" cy="270"/>
            </p14:xfrm>
          </p:contentPart>
        </mc:Choice>
        <mc:Fallback>
          <p:pic>
            <p:nvPicPr>
              <p:cNvPr id="374" name="Tinta 373">
                <a:extLst>
                  <a:ext uri="{FF2B5EF4-FFF2-40B4-BE49-F238E27FC236}">
                    <a16:creationId xmlns:a16="http://schemas.microsoft.com/office/drawing/2014/main" id="{CD38E439-F669-6548-A22D-2714152DA5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7028" y="40972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5" name="Tinta 374">
                <a:extLst>
                  <a:ext uri="{FF2B5EF4-FFF2-40B4-BE49-F238E27FC236}">
                    <a16:creationId xmlns:a16="http://schemas.microsoft.com/office/drawing/2014/main" id="{7C297357-5633-974D-916E-2BAA393C118A}"/>
                  </a:ext>
                </a:extLst>
              </p14:cNvPr>
              <p14:cNvContentPartPr/>
              <p14:nvPr/>
            </p14:nvContentPartPr>
            <p14:xfrm>
              <a:off x="8436875" y="414856"/>
              <a:ext cx="298" cy="270"/>
            </p14:xfrm>
          </p:contentPart>
        </mc:Choice>
        <mc:Fallback>
          <p:pic>
            <p:nvPicPr>
              <p:cNvPr id="375" name="Tinta 374">
                <a:extLst>
                  <a:ext uri="{FF2B5EF4-FFF2-40B4-BE49-F238E27FC236}">
                    <a16:creationId xmlns:a16="http://schemas.microsoft.com/office/drawing/2014/main" id="{7C297357-5633-974D-916E-2BAA393C11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29127" y="40783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76" name="Tinta 375">
                <a:extLst>
                  <a:ext uri="{FF2B5EF4-FFF2-40B4-BE49-F238E27FC236}">
                    <a16:creationId xmlns:a16="http://schemas.microsoft.com/office/drawing/2014/main" id="{A344F362-0A8F-7442-9D8B-31DB46AC9E14}"/>
                  </a:ext>
                </a:extLst>
              </p14:cNvPr>
              <p14:cNvContentPartPr/>
              <p14:nvPr/>
            </p14:nvContentPartPr>
            <p14:xfrm>
              <a:off x="8447883" y="454075"/>
              <a:ext cx="298" cy="270"/>
            </p14:xfrm>
          </p:contentPart>
        </mc:Choice>
        <mc:Fallback>
          <p:pic>
            <p:nvPicPr>
              <p:cNvPr id="376" name="Tinta 375">
                <a:extLst>
                  <a:ext uri="{FF2B5EF4-FFF2-40B4-BE49-F238E27FC236}">
                    <a16:creationId xmlns:a16="http://schemas.microsoft.com/office/drawing/2014/main" id="{A344F362-0A8F-7442-9D8B-31DB46AC9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0135" y="44705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7" name="Tinta 376">
                <a:extLst>
                  <a:ext uri="{FF2B5EF4-FFF2-40B4-BE49-F238E27FC236}">
                    <a16:creationId xmlns:a16="http://schemas.microsoft.com/office/drawing/2014/main" id="{3773349F-EDA1-C545-B28E-57DB9F13D1E2}"/>
                  </a:ext>
                </a:extLst>
              </p14:cNvPr>
              <p14:cNvContentPartPr/>
              <p14:nvPr/>
            </p14:nvContentPartPr>
            <p14:xfrm>
              <a:off x="8353272" y="439199"/>
              <a:ext cx="298" cy="270"/>
            </p14:xfrm>
          </p:contentPart>
        </mc:Choice>
        <mc:Fallback>
          <p:pic>
            <p:nvPicPr>
              <p:cNvPr id="377" name="Tinta 376">
                <a:extLst>
                  <a:ext uri="{FF2B5EF4-FFF2-40B4-BE49-F238E27FC236}">
                    <a16:creationId xmlns:a16="http://schemas.microsoft.com/office/drawing/2014/main" id="{3773349F-EDA1-C545-B28E-57DB9F13D1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5524" y="43217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8" name="Tinta 377">
                <a:extLst>
                  <a:ext uri="{FF2B5EF4-FFF2-40B4-BE49-F238E27FC236}">
                    <a16:creationId xmlns:a16="http://schemas.microsoft.com/office/drawing/2014/main" id="{ED1D753D-8525-FE43-B27A-914B445B907A}"/>
                  </a:ext>
                </a:extLst>
              </p14:cNvPr>
              <p14:cNvContentPartPr/>
              <p14:nvPr/>
            </p14:nvContentPartPr>
            <p14:xfrm>
              <a:off x="8288412" y="470574"/>
              <a:ext cx="298" cy="270"/>
            </p14:xfrm>
          </p:contentPart>
        </mc:Choice>
        <mc:Fallback>
          <p:pic>
            <p:nvPicPr>
              <p:cNvPr id="378" name="Tinta 377">
                <a:extLst>
                  <a:ext uri="{FF2B5EF4-FFF2-40B4-BE49-F238E27FC236}">
                    <a16:creationId xmlns:a16="http://schemas.microsoft.com/office/drawing/2014/main" id="{ED1D753D-8525-FE43-B27A-914B445B9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0664" y="463554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9" name="Tinta 378">
                <a:extLst>
                  <a:ext uri="{FF2B5EF4-FFF2-40B4-BE49-F238E27FC236}">
                    <a16:creationId xmlns:a16="http://schemas.microsoft.com/office/drawing/2014/main" id="{53B4493D-19B3-5A4D-900A-B0A7601C0F62}"/>
                  </a:ext>
                </a:extLst>
              </p14:cNvPr>
              <p14:cNvContentPartPr/>
              <p14:nvPr/>
            </p14:nvContentPartPr>
            <p14:xfrm>
              <a:off x="8280974" y="585525"/>
              <a:ext cx="298" cy="270"/>
            </p14:xfrm>
          </p:contentPart>
        </mc:Choice>
        <mc:Fallback>
          <p:pic>
            <p:nvPicPr>
              <p:cNvPr id="379" name="Tinta 378">
                <a:extLst>
                  <a:ext uri="{FF2B5EF4-FFF2-40B4-BE49-F238E27FC236}">
                    <a16:creationId xmlns:a16="http://schemas.microsoft.com/office/drawing/2014/main" id="{53B4493D-19B3-5A4D-900A-B0A7601C0F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3226" y="57850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0" name="Tinta 379">
                <a:extLst>
                  <a:ext uri="{FF2B5EF4-FFF2-40B4-BE49-F238E27FC236}">
                    <a16:creationId xmlns:a16="http://schemas.microsoft.com/office/drawing/2014/main" id="{6D2A3299-5BAB-6F43-9CD5-73FFACF6D2D7}"/>
                  </a:ext>
                </a:extLst>
              </p14:cNvPr>
              <p14:cNvContentPartPr/>
              <p14:nvPr/>
            </p14:nvContentPartPr>
            <p14:xfrm>
              <a:off x="8357140" y="529266"/>
              <a:ext cx="298" cy="270"/>
            </p14:xfrm>
          </p:contentPart>
        </mc:Choice>
        <mc:Fallback>
          <p:pic>
            <p:nvPicPr>
              <p:cNvPr id="380" name="Tinta 379">
                <a:extLst>
                  <a:ext uri="{FF2B5EF4-FFF2-40B4-BE49-F238E27FC236}">
                    <a16:creationId xmlns:a16="http://schemas.microsoft.com/office/drawing/2014/main" id="{6D2A3299-5BAB-6F43-9CD5-73FFACF6D2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9392" y="52224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1" name="Tinta 380">
                <a:extLst>
                  <a:ext uri="{FF2B5EF4-FFF2-40B4-BE49-F238E27FC236}">
                    <a16:creationId xmlns:a16="http://schemas.microsoft.com/office/drawing/2014/main" id="{3434C803-8D07-AC48-8642-9D6BDB5C1776}"/>
                  </a:ext>
                </a:extLst>
              </p14:cNvPr>
              <p14:cNvContentPartPr/>
              <p14:nvPr/>
            </p14:nvContentPartPr>
            <p14:xfrm>
              <a:off x="8410396" y="604187"/>
              <a:ext cx="298" cy="270"/>
            </p14:xfrm>
          </p:contentPart>
        </mc:Choice>
        <mc:Fallback>
          <p:pic>
            <p:nvPicPr>
              <p:cNvPr id="381" name="Tinta 380">
                <a:extLst>
                  <a:ext uri="{FF2B5EF4-FFF2-40B4-BE49-F238E27FC236}">
                    <a16:creationId xmlns:a16="http://schemas.microsoft.com/office/drawing/2014/main" id="{3434C803-8D07-AC48-8642-9D6BDB5C1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2648" y="59716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82" name="Tinta 381">
                <a:extLst>
                  <a:ext uri="{FF2B5EF4-FFF2-40B4-BE49-F238E27FC236}">
                    <a16:creationId xmlns:a16="http://schemas.microsoft.com/office/drawing/2014/main" id="{222EA7E2-4C3C-C245-990B-0870CF45EB1A}"/>
                  </a:ext>
                </a:extLst>
              </p14:cNvPr>
              <p14:cNvContentPartPr/>
              <p14:nvPr/>
            </p14:nvContentPartPr>
            <p14:xfrm>
              <a:off x="8404445" y="676133"/>
              <a:ext cx="298" cy="270"/>
            </p14:xfrm>
          </p:contentPart>
        </mc:Choice>
        <mc:Fallback>
          <p:pic>
            <p:nvPicPr>
              <p:cNvPr id="382" name="Tinta 381">
                <a:extLst>
                  <a:ext uri="{FF2B5EF4-FFF2-40B4-BE49-F238E27FC236}">
                    <a16:creationId xmlns:a16="http://schemas.microsoft.com/office/drawing/2014/main" id="{222EA7E2-4C3C-C245-990B-0870CF45EB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6697" y="66911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3" name="Tinta 382">
                <a:extLst>
                  <a:ext uri="{FF2B5EF4-FFF2-40B4-BE49-F238E27FC236}">
                    <a16:creationId xmlns:a16="http://schemas.microsoft.com/office/drawing/2014/main" id="{827BD19C-DB67-4741-9CFE-106E454E4745}"/>
                  </a:ext>
                </a:extLst>
              </p14:cNvPr>
              <p14:cNvContentPartPr/>
              <p14:nvPr/>
            </p14:nvContentPartPr>
            <p14:xfrm>
              <a:off x="8460379" y="546036"/>
              <a:ext cx="298" cy="270"/>
            </p14:xfrm>
          </p:contentPart>
        </mc:Choice>
        <mc:Fallback>
          <p:pic>
            <p:nvPicPr>
              <p:cNvPr id="383" name="Tinta 382">
                <a:extLst>
                  <a:ext uri="{FF2B5EF4-FFF2-40B4-BE49-F238E27FC236}">
                    <a16:creationId xmlns:a16="http://schemas.microsoft.com/office/drawing/2014/main" id="{827BD19C-DB67-4741-9CFE-106E454E47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2631" y="53901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4" name="Tinta 383">
                <a:extLst>
                  <a:ext uri="{FF2B5EF4-FFF2-40B4-BE49-F238E27FC236}">
                    <a16:creationId xmlns:a16="http://schemas.microsoft.com/office/drawing/2014/main" id="{ED8AC7AE-777E-884C-8B92-70EA0376BC5B}"/>
                  </a:ext>
                </a:extLst>
              </p14:cNvPr>
              <p14:cNvContentPartPr/>
              <p14:nvPr/>
            </p14:nvContentPartPr>
            <p14:xfrm>
              <a:off x="8467222" y="487613"/>
              <a:ext cx="298" cy="270"/>
            </p14:xfrm>
          </p:contentPart>
        </mc:Choice>
        <mc:Fallback>
          <p:pic>
            <p:nvPicPr>
              <p:cNvPr id="384" name="Tinta 383">
                <a:extLst>
                  <a:ext uri="{FF2B5EF4-FFF2-40B4-BE49-F238E27FC236}">
                    <a16:creationId xmlns:a16="http://schemas.microsoft.com/office/drawing/2014/main" id="{ED8AC7AE-777E-884C-8B92-70EA0376BC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9474" y="48059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5" name="Tinta 384">
                <a:extLst>
                  <a:ext uri="{FF2B5EF4-FFF2-40B4-BE49-F238E27FC236}">
                    <a16:creationId xmlns:a16="http://schemas.microsoft.com/office/drawing/2014/main" id="{DD814406-0568-F44A-B380-CECF8CE0C834}"/>
                  </a:ext>
                </a:extLst>
              </p14:cNvPr>
              <p14:cNvContentPartPr/>
              <p14:nvPr/>
            </p14:nvContentPartPr>
            <p14:xfrm>
              <a:off x="8405933" y="451640"/>
              <a:ext cx="298" cy="270"/>
            </p14:xfrm>
          </p:contentPart>
        </mc:Choice>
        <mc:Fallback>
          <p:pic>
            <p:nvPicPr>
              <p:cNvPr id="385" name="Tinta 384">
                <a:extLst>
                  <a:ext uri="{FF2B5EF4-FFF2-40B4-BE49-F238E27FC236}">
                    <a16:creationId xmlns:a16="http://schemas.microsoft.com/office/drawing/2014/main" id="{DD814406-0568-F44A-B380-CECF8CE0C8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8185" y="44462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6" name="Tinta 385">
                <a:extLst>
                  <a:ext uri="{FF2B5EF4-FFF2-40B4-BE49-F238E27FC236}">
                    <a16:creationId xmlns:a16="http://schemas.microsoft.com/office/drawing/2014/main" id="{2B2EBE4D-1541-9947-AE73-B63F7B5B6B6C}"/>
                  </a:ext>
                </a:extLst>
              </p14:cNvPr>
              <p14:cNvContentPartPr/>
              <p14:nvPr/>
            </p14:nvContentPartPr>
            <p14:xfrm>
              <a:off x="8502032" y="451911"/>
              <a:ext cx="298" cy="270"/>
            </p14:xfrm>
          </p:contentPart>
        </mc:Choice>
        <mc:Fallback>
          <p:pic>
            <p:nvPicPr>
              <p:cNvPr id="386" name="Tinta 385">
                <a:extLst>
                  <a:ext uri="{FF2B5EF4-FFF2-40B4-BE49-F238E27FC236}">
                    <a16:creationId xmlns:a16="http://schemas.microsoft.com/office/drawing/2014/main" id="{2B2EBE4D-1541-9947-AE73-B63F7B5B6B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4284" y="44489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7" name="Tinta 386">
                <a:extLst>
                  <a:ext uri="{FF2B5EF4-FFF2-40B4-BE49-F238E27FC236}">
                    <a16:creationId xmlns:a16="http://schemas.microsoft.com/office/drawing/2014/main" id="{6AE442C3-4DF5-6246-8615-B08D529818AA}"/>
                  </a:ext>
                </a:extLst>
              </p14:cNvPr>
              <p14:cNvContentPartPr/>
              <p14:nvPr/>
            </p14:nvContentPartPr>
            <p14:xfrm>
              <a:off x="8506495" y="507628"/>
              <a:ext cx="298" cy="270"/>
            </p14:xfrm>
          </p:contentPart>
        </mc:Choice>
        <mc:Fallback>
          <p:pic>
            <p:nvPicPr>
              <p:cNvPr id="387" name="Tinta 386">
                <a:extLst>
                  <a:ext uri="{FF2B5EF4-FFF2-40B4-BE49-F238E27FC236}">
                    <a16:creationId xmlns:a16="http://schemas.microsoft.com/office/drawing/2014/main" id="{6AE442C3-4DF5-6246-8615-B08D529818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8747" y="500608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8" name="Tinta 387">
                <a:extLst>
                  <a:ext uri="{FF2B5EF4-FFF2-40B4-BE49-F238E27FC236}">
                    <a16:creationId xmlns:a16="http://schemas.microsoft.com/office/drawing/2014/main" id="{35FCDD17-484B-854A-9838-336C3BF9754D}"/>
                  </a:ext>
                </a:extLst>
              </p14:cNvPr>
              <p14:cNvContentPartPr/>
              <p14:nvPr/>
            </p14:nvContentPartPr>
            <p14:xfrm>
              <a:off x="8557074" y="544413"/>
              <a:ext cx="298" cy="270"/>
            </p14:xfrm>
          </p:contentPart>
        </mc:Choice>
        <mc:Fallback>
          <p:pic>
            <p:nvPicPr>
              <p:cNvPr id="388" name="Tinta 387">
                <a:extLst>
                  <a:ext uri="{FF2B5EF4-FFF2-40B4-BE49-F238E27FC236}">
                    <a16:creationId xmlns:a16="http://schemas.microsoft.com/office/drawing/2014/main" id="{35FCDD17-484B-854A-9838-336C3BF975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9326" y="53739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9" name="Tinta 388">
                <a:extLst>
                  <a:ext uri="{FF2B5EF4-FFF2-40B4-BE49-F238E27FC236}">
                    <a16:creationId xmlns:a16="http://schemas.microsoft.com/office/drawing/2014/main" id="{91F8FEEE-C471-914B-A038-4ACF221597E7}"/>
                  </a:ext>
                </a:extLst>
              </p14:cNvPr>
              <p14:cNvContentPartPr/>
              <p14:nvPr/>
            </p14:nvContentPartPr>
            <p14:xfrm>
              <a:off x="8592776" y="592828"/>
              <a:ext cx="298" cy="270"/>
            </p14:xfrm>
          </p:contentPart>
        </mc:Choice>
        <mc:Fallback>
          <p:pic>
            <p:nvPicPr>
              <p:cNvPr id="389" name="Tinta 388">
                <a:extLst>
                  <a:ext uri="{FF2B5EF4-FFF2-40B4-BE49-F238E27FC236}">
                    <a16:creationId xmlns:a16="http://schemas.microsoft.com/office/drawing/2014/main" id="{91F8FEEE-C471-914B-A038-4ACF22159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5028" y="585808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90" name="Tinta 389">
                <a:extLst>
                  <a:ext uri="{FF2B5EF4-FFF2-40B4-BE49-F238E27FC236}">
                    <a16:creationId xmlns:a16="http://schemas.microsoft.com/office/drawing/2014/main" id="{270E79BB-A5FC-034F-A458-9CD4E94176E2}"/>
                  </a:ext>
                </a:extLst>
              </p14:cNvPr>
              <p14:cNvContentPartPr/>
              <p14:nvPr/>
            </p14:nvContentPartPr>
            <p14:xfrm>
              <a:off x="8607354" y="646111"/>
              <a:ext cx="298" cy="270"/>
            </p14:xfrm>
          </p:contentPart>
        </mc:Choice>
        <mc:Fallback>
          <p:pic>
            <p:nvPicPr>
              <p:cNvPr id="390" name="Tinta 389">
                <a:extLst>
                  <a:ext uri="{FF2B5EF4-FFF2-40B4-BE49-F238E27FC236}">
                    <a16:creationId xmlns:a16="http://schemas.microsoft.com/office/drawing/2014/main" id="{270E79BB-A5FC-034F-A458-9CD4E9417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9606" y="63909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1" name="Tinta 390">
                <a:extLst>
                  <a:ext uri="{FF2B5EF4-FFF2-40B4-BE49-F238E27FC236}">
                    <a16:creationId xmlns:a16="http://schemas.microsoft.com/office/drawing/2014/main" id="{5A8F6BD8-B3E0-8D46-9849-1DDF0CE13E21}"/>
                  </a:ext>
                </a:extLst>
              </p14:cNvPr>
              <p14:cNvContentPartPr/>
              <p14:nvPr/>
            </p14:nvContentPartPr>
            <p14:xfrm>
              <a:off x="8656148" y="606081"/>
              <a:ext cx="298" cy="270"/>
            </p14:xfrm>
          </p:contentPart>
        </mc:Choice>
        <mc:Fallback>
          <p:pic>
            <p:nvPicPr>
              <p:cNvPr id="391" name="Tinta 390">
                <a:extLst>
                  <a:ext uri="{FF2B5EF4-FFF2-40B4-BE49-F238E27FC236}">
                    <a16:creationId xmlns:a16="http://schemas.microsoft.com/office/drawing/2014/main" id="{5A8F6BD8-B3E0-8D46-9849-1DDF0CE13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400" y="59906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2" name="Tinta 391">
                <a:extLst>
                  <a:ext uri="{FF2B5EF4-FFF2-40B4-BE49-F238E27FC236}">
                    <a16:creationId xmlns:a16="http://schemas.microsoft.com/office/drawing/2014/main" id="{CC46D2A1-2751-C446-B687-B61341F0218E}"/>
                  </a:ext>
                </a:extLst>
              </p14:cNvPr>
              <p14:cNvContentPartPr/>
              <p14:nvPr/>
            </p14:nvContentPartPr>
            <p14:xfrm>
              <a:off x="8701966" y="573624"/>
              <a:ext cx="298" cy="270"/>
            </p14:xfrm>
          </p:contentPart>
        </mc:Choice>
        <mc:Fallback>
          <p:pic>
            <p:nvPicPr>
              <p:cNvPr id="392" name="Tinta 391">
                <a:extLst>
                  <a:ext uri="{FF2B5EF4-FFF2-40B4-BE49-F238E27FC236}">
                    <a16:creationId xmlns:a16="http://schemas.microsoft.com/office/drawing/2014/main" id="{CC46D2A1-2751-C446-B687-B61341F021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4218" y="566604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3" name="Tinta 392">
                <a:extLst>
                  <a:ext uri="{FF2B5EF4-FFF2-40B4-BE49-F238E27FC236}">
                    <a16:creationId xmlns:a16="http://schemas.microsoft.com/office/drawing/2014/main" id="{05DBA509-5246-924D-A32C-91CF94742559}"/>
                  </a:ext>
                </a:extLst>
              </p14:cNvPr>
              <p14:cNvContentPartPr/>
              <p14:nvPr/>
            </p14:nvContentPartPr>
            <p14:xfrm>
              <a:off x="8623123" y="557396"/>
              <a:ext cx="298" cy="270"/>
            </p14:xfrm>
          </p:contentPart>
        </mc:Choice>
        <mc:Fallback>
          <p:pic>
            <p:nvPicPr>
              <p:cNvPr id="393" name="Tinta 392">
                <a:extLst>
                  <a:ext uri="{FF2B5EF4-FFF2-40B4-BE49-F238E27FC236}">
                    <a16:creationId xmlns:a16="http://schemas.microsoft.com/office/drawing/2014/main" id="{05DBA509-5246-924D-A32C-91CF947425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5375" y="55037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94" name="Tinta 393">
                <a:extLst>
                  <a:ext uri="{FF2B5EF4-FFF2-40B4-BE49-F238E27FC236}">
                    <a16:creationId xmlns:a16="http://schemas.microsoft.com/office/drawing/2014/main" id="{29351C95-3F48-3448-91AD-9124D052260F}"/>
                  </a:ext>
                </a:extLst>
              </p14:cNvPr>
              <p14:cNvContentPartPr/>
              <p14:nvPr/>
            </p14:nvContentPartPr>
            <p14:xfrm>
              <a:off x="8632941" y="527373"/>
              <a:ext cx="298" cy="270"/>
            </p14:xfrm>
          </p:contentPart>
        </mc:Choice>
        <mc:Fallback>
          <p:pic>
            <p:nvPicPr>
              <p:cNvPr id="394" name="Tinta 393">
                <a:extLst>
                  <a:ext uri="{FF2B5EF4-FFF2-40B4-BE49-F238E27FC236}">
                    <a16:creationId xmlns:a16="http://schemas.microsoft.com/office/drawing/2014/main" id="{29351C95-3F48-3448-91AD-9124D05226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5193" y="52035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5" name="Tinta 394">
                <a:extLst>
                  <a:ext uri="{FF2B5EF4-FFF2-40B4-BE49-F238E27FC236}">
                    <a16:creationId xmlns:a16="http://schemas.microsoft.com/office/drawing/2014/main" id="{1F8A9396-8E99-1C4D-ADBE-7F57967DA775}"/>
                  </a:ext>
                </a:extLst>
              </p14:cNvPr>
              <p14:cNvContentPartPr/>
              <p14:nvPr/>
            </p14:nvContentPartPr>
            <p14:xfrm>
              <a:off x="8665669" y="526291"/>
              <a:ext cx="298" cy="270"/>
            </p14:xfrm>
          </p:contentPart>
        </mc:Choice>
        <mc:Fallback>
          <p:pic>
            <p:nvPicPr>
              <p:cNvPr id="395" name="Tinta 394">
                <a:extLst>
                  <a:ext uri="{FF2B5EF4-FFF2-40B4-BE49-F238E27FC236}">
                    <a16:creationId xmlns:a16="http://schemas.microsoft.com/office/drawing/2014/main" id="{1F8A9396-8E99-1C4D-ADBE-7F57967DA7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7921" y="51927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96" name="Tinta 395">
                <a:extLst>
                  <a:ext uri="{FF2B5EF4-FFF2-40B4-BE49-F238E27FC236}">
                    <a16:creationId xmlns:a16="http://schemas.microsoft.com/office/drawing/2014/main" id="{3E75A707-A3E5-1F4A-831C-687171EFCC93}"/>
                  </a:ext>
                </a:extLst>
              </p14:cNvPr>
              <p14:cNvContentPartPr/>
              <p14:nvPr/>
            </p14:nvContentPartPr>
            <p14:xfrm>
              <a:off x="8499355" y="394030"/>
              <a:ext cx="298" cy="270"/>
            </p14:xfrm>
          </p:contentPart>
        </mc:Choice>
        <mc:Fallback>
          <p:pic>
            <p:nvPicPr>
              <p:cNvPr id="396" name="Tinta 395">
                <a:extLst>
                  <a:ext uri="{FF2B5EF4-FFF2-40B4-BE49-F238E27FC236}">
                    <a16:creationId xmlns:a16="http://schemas.microsoft.com/office/drawing/2014/main" id="{3E75A707-A3E5-1F4A-831C-687171EFCC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1607" y="38701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7" name="Tinta 396">
                <a:extLst>
                  <a:ext uri="{FF2B5EF4-FFF2-40B4-BE49-F238E27FC236}">
                    <a16:creationId xmlns:a16="http://schemas.microsoft.com/office/drawing/2014/main" id="{7224E946-BEEA-DB4E-9E59-EBC89F696B08}"/>
                  </a:ext>
                </a:extLst>
              </p14:cNvPr>
              <p14:cNvContentPartPr/>
              <p14:nvPr/>
            </p14:nvContentPartPr>
            <p14:xfrm>
              <a:off x="8550528" y="424593"/>
              <a:ext cx="298" cy="270"/>
            </p14:xfrm>
          </p:contentPart>
        </mc:Choice>
        <mc:Fallback>
          <p:pic>
            <p:nvPicPr>
              <p:cNvPr id="397" name="Tinta 396">
                <a:extLst>
                  <a:ext uri="{FF2B5EF4-FFF2-40B4-BE49-F238E27FC236}">
                    <a16:creationId xmlns:a16="http://schemas.microsoft.com/office/drawing/2014/main" id="{7224E946-BEEA-DB4E-9E59-EBC89F696B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780" y="41757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8" name="Tinta 397">
                <a:extLst>
                  <a:ext uri="{FF2B5EF4-FFF2-40B4-BE49-F238E27FC236}">
                    <a16:creationId xmlns:a16="http://schemas.microsoft.com/office/drawing/2014/main" id="{839E0C7A-1532-A64E-B8E4-1F4F91EA2063}"/>
                  </a:ext>
                </a:extLst>
              </p14:cNvPr>
              <p14:cNvContentPartPr/>
              <p14:nvPr/>
            </p14:nvContentPartPr>
            <p14:xfrm>
              <a:off x="8553503" y="480040"/>
              <a:ext cx="298" cy="270"/>
            </p14:xfrm>
          </p:contentPart>
        </mc:Choice>
        <mc:Fallback>
          <p:pic>
            <p:nvPicPr>
              <p:cNvPr id="398" name="Tinta 397">
                <a:extLst>
                  <a:ext uri="{FF2B5EF4-FFF2-40B4-BE49-F238E27FC236}">
                    <a16:creationId xmlns:a16="http://schemas.microsoft.com/office/drawing/2014/main" id="{839E0C7A-1532-A64E-B8E4-1F4F91EA20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5755" y="47302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9" name="Tinta 398">
                <a:extLst>
                  <a:ext uri="{FF2B5EF4-FFF2-40B4-BE49-F238E27FC236}">
                    <a16:creationId xmlns:a16="http://schemas.microsoft.com/office/drawing/2014/main" id="{7AF49F76-C129-9549-939F-A29F030A035D}"/>
                  </a:ext>
                </a:extLst>
              </p14:cNvPr>
              <p14:cNvContentPartPr/>
              <p14:nvPr/>
            </p14:nvContentPartPr>
            <p14:xfrm>
              <a:off x="8588908" y="506006"/>
              <a:ext cx="298" cy="270"/>
            </p14:xfrm>
          </p:contentPart>
        </mc:Choice>
        <mc:Fallback>
          <p:pic>
            <p:nvPicPr>
              <p:cNvPr id="399" name="Tinta 398">
                <a:extLst>
                  <a:ext uri="{FF2B5EF4-FFF2-40B4-BE49-F238E27FC236}">
                    <a16:creationId xmlns:a16="http://schemas.microsoft.com/office/drawing/2014/main" id="{7AF49F76-C129-9549-939F-A29F030A0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1160" y="49898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00" name="Tinta 399">
                <a:extLst>
                  <a:ext uri="{FF2B5EF4-FFF2-40B4-BE49-F238E27FC236}">
                    <a16:creationId xmlns:a16="http://schemas.microsoft.com/office/drawing/2014/main" id="{0AD5F582-4ED6-0342-8DE3-BA2D75E930D1}"/>
                  </a:ext>
                </a:extLst>
              </p14:cNvPr>
              <p14:cNvContentPartPr/>
              <p14:nvPr/>
            </p14:nvContentPartPr>
            <p14:xfrm>
              <a:off x="8590991" y="448665"/>
              <a:ext cx="298" cy="270"/>
            </p14:xfrm>
          </p:contentPart>
        </mc:Choice>
        <mc:Fallback>
          <p:pic>
            <p:nvPicPr>
              <p:cNvPr id="400" name="Tinta 399">
                <a:extLst>
                  <a:ext uri="{FF2B5EF4-FFF2-40B4-BE49-F238E27FC236}">
                    <a16:creationId xmlns:a16="http://schemas.microsoft.com/office/drawing/2014/main" id="{0AD5F582-4ED6-0342-8DE3-BA2D75E930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3243" y="44164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1" name="Tinta 400">
                <a:extLst>
                  <a:ext uri="{FF2B5EF4-FFF2-40B4-BE49-F238E27FC236}">
                    <a16:creationId xmlns:a16="http://schemas.microsoft.com/office/drawing/2014/main" id="{9509B07D-976E-2B47-9831-F00A099DE5D7}"/>
                  </a:ext>
                </a:extLst>
              </p14:cNvPr>
              <p14:cNvContentPartPr/>
              <p14:nvPr/>
            </p14:nvContentPartPr>
            <p14:xfrm>
              <a:off x="8627288" y="485179"/>
              <a:ext cx="298" cy="270"/>
            </p14:xfrm>
          </p:contentPart>
        </mc:Choice>
        <mc:Fallback>
          <p:pic>
            <p:nvPicPr>
              <p:cNvPr id="401" name="Tinta 400">
                <a:extLst>
                  <a:ext uri="{FF2B5EF4-FFF2-40B4-BE49-F238E27FC236}">
                    <a16:creationId xmlns:a16="http://schemas.microsoft.com/office/drawing/2014/main" id="{9509B07D-976E-2B47-9831-F00A099DE5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9540" y="478159"/>
                <a:ext cx="15794" cy="14310"/>
              </a:xfrm>
              <a:prstGeom prst="rect">
                <a:avLst/>
              </a:prstGeom>
            </p:spPr>
          </p:pic>
        </mc:Fallback>
      </mc:AlternateContent>
      <p:sp>
        <p:nvSpPr>
          <p:cNvPr id="217" name="Nuvem 216">
            <a:extLst>
              <a:ext uri="{FF2B5EF4-FFF2-40B4-BE49-F238E27FC236}">
                <a16:creationId xmlns:a16="http://schemas.microsoft.com/office/drawing/2014/main" id="{557C2855-D089-A247-B6CE-EC6130E93D74}"/>
              </a:ext>
            </a:extLst>
          </p:cNvPr>
          <p:cNvSpPr/>
          <p:nvPr/>
        </p:nvSpPr>
        <p:spPr>
          <a:xfrm>
            <a:off x="3016714" y="2261680"/>
            <a:ext cx="557400" cy="441632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14:cNvPr>
              <p14:cNvContentPartPr/>
              <p14:nvPr/>
            </p14:nvContentPartPr>
            <p14:xfrm>
              <a:off x="4075623" y="2498237"/>
              <a:ext cx="360" cy="360"/>
            </p14:xfrm>
          </p:contentPart>
        </mc:Choice>
        <mc:Fallback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12983" y="2435237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8" name="Conector de Seta Reta 267">
            <a:extLst>
              <a:ext uri="{FF2B5EF4-FFF2-40B4-BE49-F238E27FC236}">
                <a16:creationId xmlns:a16="http://schemas.microsoft.com/office/drawing/2014/main" id="{0CF70638-773F-A547-985C-65D1DBBA9503}"/>
              </a:ext>
            </a:extLst>
          </p:cNvPr>
          <p:cNvCxnSpPr>
            <a:cxnSpLocks/>
            <a:stCxn id="217" idx="0"/>
          </p:cNvCxnSpPr>
          <p:nvPr/>
        </p:nvCxnSpPr>
        <p:spPr>
          <a:xfrm>
            <a:off x="3573650" y="2482496"/>
            <a:ext cx="404894" cy="860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1" name="Agrupar 460">
            <a:extLst>
              <a:ext uri="{FF2B5EF4-FFF2-40B4-BE49-F238E27FC236}">
                <a16:creationId xmlns:a16="http://schemas.microsoft.com/office/drawing/2014/main" id="{28A3A00B-571E-2949-97AC-5644AC53FF9A}"/>
              </a:ext>
            </a:extLst>
          </p:cNvPr>
          <p:cNvGrpSpPr/>
          <p:nvPr/>
        </p:nvGrpSpPr>
        <p:grpSpPr>
          <a:xfrm>
            <a:off x="404591" y="4970391"/>
            <a:ext cx="3779051" cy="1538007"/>
            <a:chOff x="404591" y="4970391"/>
            <a:chExt cx="3779051" cy="1538007"/>
          </a:xfrm>
        </p:grpSpPr>
        <p:grpSp>
          <p:nvGrpSpPr>
            <p:cNvPr id="459" name="Agrupar 458">
              <a:extLst>
                <a:ext uri="{FF2B5EF4-FFF2-40B4-BE49-F238E27FC236}">
                  <a16:creationId xmlns:a16="http://schemas.microsoft.com/office/drawing/2014/main" id="{B7AD542E-E3BB-D647-823D-3C2B1D326E36}"/>
                </a:ext>
              </a:extLst>
            </p:cNvPr>
            <p:cNvGrpSpPr/>
            <p:nvPr/>
          </p:nvGrpSpPr>
          <p:grpSpPr>
            <a:xfrm>
              <a:off x="404591" y="4970391"/>
              <a:ext cx="3779051" cy="1314437"/>
              <a:chOff x="404591" y="4970391"/>
              <a:chExt cx="3779051" cy="1314437"/>
            </a:xfrm>
          </p:grpSpPr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9DBA2C5F-1D15-EE47-8A2D-D0B96600D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91" y="6060567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4DB3FC89-311E-DE42-B924-736BA617EBAC}"/>
                  </a:ext>
                </a:extLst>
              </p:cNvPr>
              <p:cNvCxnSpPr/>
              <p:nvPr/>
            </p:nvCxnSpPr>
            <p:spPr>
              <a:xfrm>
                <a:off x="737095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to 126">
                <a:extLst>
                  <a:ext uri="{FF2B5EF4-FFF2-40B4-BE49-F238E27FC236}">
                    <a16:creationId xmlns:a16="http://schemas.microsoft.com/office/drawing/2014/main" id="{42CE1BE4-39E6-D542-95B1-13EE89019CFB}"/>
                  </a:ext>
                </a:extLst>
              </p:cNvPr>
              <p:cNvCxnSpPr>
                <a:cxnSpLocks/>
                <a:endCxn id="153" idx="44"/>
              </p:cNvCxnSpPr>
              <p:nvPr/>
            </p:nvCxnSpPr>
            <p:spPr>
              <a:xfrm flipV="1">
                <a:off x="738720" y="5084383"/>
                <a:ext cx="3168521" cy="95685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Forma Livre 152">
                <a:extLst>
                  <a:ext uri="{FF2B5EF4-FFF2-40B4-BE49-F238E27FC236}">
                    <a16:creationId xmlns:a16="http://schemas.microsoft.com/office/drawing/2014/main" id="{F1660136-62D7-CF41-BB58-CDF7BC83A997}"/>
                  </a:ext>
                </a:extLst>
              </p:cNvPr>
              <p:cNvSpPr/>
              <p:nvPr/>
            </p:nvSpPr>
            <p:spPr>
              <a:xfrm>
                <a:off x="737095" y="5056943"/>
                <a:ext cx="3203298" cy="970659"/>
              </a:xfrm>
              <a:custGeom>
                <a:avLst/>
                <a:gdLst>
                  <a:gd name="connsiteX0" fmla="*/ 0 w 2980231"/>
                  <a:gd name="connsiteY0" fmla="*/ 1125511 h 1125511"/>
                  <a:gd name="connsiteX1" fmla="*/ 358588 w 2980231"/>
                  <a:gd name="connsiteY1" fmla="*/ 722099 h 1125511"/>
                  <a:gd name="connsiteX2" fmla="*/ 403412 w 2980231"/>
                  <a:gd name="connsiteY2" fmla="*/ 991040 h 1125511"/>
                  <a:gd name="connsiteX3" fmla="*/ 582706 w 2980231"/>
                  <a:gd name="connsiteY3" fmla="*/ 399370 h 1125511"/>
                  <a:gd name="connsiteX4" fmla="*/ 582706 w 2980231"/>
                  <a:gd name="connsiteY4" fmla="*/ 892429 h 1125511"/>
                  <a:gd name="connsiteX5" fmla="*/ 645459 w 2980231"/>
                  <a:gd name="connsiteY5" fmla="*/ 740029 h 1125511"/>
                  <a:gd name="connsiteX6" fmla="*/ 735106 w 2980231"/>
                  <a:gd name="connsiteY6" fmla="*/ 1098617 h 1125511"/>
                  <a:gd name="connsiteX7" fmla="*/ 860612 w 2980231"/>
                  <a:gd name="connsiteY7" fmla="*/ 193182 h 1125511"/>
                  <a:gd name="connsiteX8" fmla="*/ 914400 w 2980231"/>
                  <a:gd name="connsiteY8" fmla="*/ 453158 h 1125511"/>
                  <a:gd name="connsiteX9" fmla="*/ 950259 w 2980231"/>
                  <a:gd name="connsiteY9" fmla="*/ 255935 h 1125511"/>
                  <a:gd name="connsiteX10" fmla="*/ 986118 w 2980231"/>
                  <a:gd name="connsiteY10" fmla="*/ 506946 h 1125511"/>
                  <a:gd name="connsiteX11" fmla="*/ 1039906 w 2980231"/>
                  <a:gd name="connsiteY11" fmla="*/ 130429 h 1125511"/>
                  <a:gd name="connsiteX12" fmla="*/ 1048871 w 2980231"/>
                  <a:gd name="connsiteY12" fmla="*/ 596593 h 1125511"/>
                  <a:gd name="connsiteX13" fmla="*/ 1093694 w 2980231"/>
                  <a:gd name="connsiteY13" fmla="*/ 148358 h 1125511"/>
                  <a:gd name="connsiteX14" fmla="*/ 1120588 w 2980231"/>
                  <a:gd name="connsiteY14" fmla="*/ 435229 h 1125511"/>
                  <a:gd name="connsiteX15" fmla="*/ 1183341 w 2980231"/>
                  <a:gd name="connsiteY15" fmla="*/ 184217 h 1125511"/>
                  <a:gd name="connsiteX16" fmla="*/ 1201271 w 2980231"/>
                  <a:gd name="connsiteY16" fmla="*/ 372476 h 1125511"/>
                  <a:gd name="connsiteX17" fmla="*/ 1272988 w 2980231"/>
                  <a:gd name="connsiteY17" fmla="*/ 85605 h 1125511"/>
                  <a:gd name="connsiteX18" fmla="*/ 1290918 w 2980231"/>
                  <a:gd name="connsiteY18" fmla="*/ 542805 h 1125511"/>
                  <a:gd name="connsiteX19" fmla="*/ 1344706 w 2980231"/>
                  <a:gd name="connsiteY19" fmla="*/ 399370 h 1125511"/>
                  <a:gd name="connsiteX20" fmla="*/ 1371600 w 2980231"/>
                  <a:gd name="connsiteY20" fmla="*/ 480052 h 1125511"/>
                  <a:gd name="connsiteX21" fmla="*/ 1425388 w 2980231"/>
                  <a:gd name="connsiteY21" fmla="*/ 282829 h 1125511"/>
                  <a:gd name="connsiteX22" fmla="*/ 1488141 w 2980231"/>
                  <a:gd name="connsiteY22" fmla="*/ 632452 h 1125511"/>
                  <a:gd name="connsiteX23" fmla="*/ 1541929 w 2980231"/>
                  <a:gd name="connsiteY23" fmla="*/ 211111 h 1125511"/>
                  <a:gd name="connsiteX24" fmla="*/ 1577788 w 2980231"/>
                  <a:gd name="connsiteY24" fmla="*/ 883464 h 1125511"/>
                  <a:gd name="connsiteX25" fmla="*/ 1667435 w 2980231"/>
                  <a:gd name="connsiteY25" fmla="*/ 695205 h 1125511"/>
                  <a:gd name="connsiteX26" fmla="*/ 1676400 w 2980231"/>
                  <a:gd name="connsiteY26" fmla="*/ 910358 h 1125511"/>
                  <a:gd name="connsiteX27" fmla="*/ 1757082 w 2980231"/>
                  <a:gd name="connsiteY27" fmla="*/ 614523 h 1125511"/>
                  <a:gd name="connsiteX28" fmla="*/ 1766047 w 2980231"/>
                  <a:gd name="connsiteY28" fmla="*/ 928287 h 1125511"/>
                  <a:gd name="connsiteX29" fmla="*/ 1837765 w 2980231"/>
                  <a:gd name="connsiteY29" fmla="*/ 560735 h 1125511"/>
                  <a:gd name="connsiteX30" fmla="*/ 1855694 w 2980231"/>
                  <a:gd name="connsiteY30" fmla="*/ 937252 h 1125511"/>
                  <a:gd name="connsiteX31" fmla="*/ 1990165 w 2980231"/>
                  <a:gd name="connsiteY31" fmla="*/ 193182 h 1125511"/>
                  <a:gd name="connsiteX32" fmla="*/ 1990165 w 2980231"/>
                  <a:gd name="connsiteY32" fmla="*/ 524876 h 1125511"/>
                  <a:gd name="connsiteX33" fmla="*/ 2070847 w 2980231"/>
                  <a:gd name="connsiteY33" fmla="*/ 408335 h 1125511"/>
                  <a:gd name="connsiteX34" fmla="*/ 2088776 w 2980231"/>
                  <a:gd name="connsiteY34" fmla="*/ 524876 h 1125511"/>
                  <a:gd name="connsiteX35" fmla="*/ 2160494 w 2980231"/>
                  <a:gd name="connsiteY35" fmla="*/ 354546 h 1125511"/>
                  <a:gd name="connsiteX36" fmla="*/ 2178423 w 2980231"/>
                  <a:gd name="connsiteY36" fmla="*/ 623487 h 1125511"/>
                  <a:gd name="connsiteX37" fmla="*/ 2294965 w 2980231"/>
                  <a:gd name="connsiteY37" fmla="*/ 184217 h 1125511"/>
                  <a:gd name="connsiteX38" fmla="*/ 2330823 w 2980231"/>
                  <a:gd name="connsiteY38" fmla="*/ 273864 h 1125511"/>
                  <a:gd name="connsiteX39" fmla="*/ 2277035 w 2980231"/>
                  <a:gd name="connsiteY39" fmla="*/ 614523 h 1125511"/>
                  <a:gd name="connsiteX40" fmla="*/ 2465294 w 2980231"/>
                  <a:gd name="connsiteY40" fmla="*/ 157323 h 1125511"/>
                  <a:gd name="connsiteX41" fmla="*/ 2492188 w 2980231"/>
                  <a:gd name="connsiteY41" fmla="*/ 408335 h 1125511"/>
                  <a:gd name="connsiteX42" fmla="*/ 2599765 w 2980231"/>
                  <a:gd name="connsiteY42" fmla="*/ 94570 h 1125511"/>
                  <a:gd name="connsiteX43" fmla="*/ 2599765 w 2980231"/>
                  <a:gd name="connsiteY43" fmla="*/ 444193 h 1125511"/>
                  <a:gd name="connsiteX44" fmla="*/ 2949388 w 2980231"/>
                  <a:gd name="connsiteY44" fmla="*/ 31817 h 1125511"/>
                  <a:gd name="connsiteX45" fmla="*/ 2940423 w 2980231"/>
                  <a:gd name="connsiteY45" fmla="*/ 58711 h 112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980231" h="1125511">
                    <a:moveTo>
                      <a:pt x="0" y="1125511"/>
                    </a:moveTo>
                    <a:cubicBezTo>
                      <a:pt x="145676" y="935011"/>
                      <a:pt x="291353" y="744511"/>
                      <a:pt x="358588" y="722099"/>
                    </a:cubicBezTo>
                    <a:cubicBezTo>
                      <a:pt x="425823" y="699687"/>
                      <a:pt x="366059" y="1044828"/>
                      <a:pt x="403412" y="991040"/>
                    </a:cubicBezTo>
                    <a:cubicBezTo>
                      <a:pt x="440765" y="937252"/>
                      <a:pt x="552824" y="415805"/>
                      <a:pt x="582706" y="399370"/>
                    </a:cubicBezTo>
                    <a:cubicBezTo>
                      <a:pt x="612588" y="382935"/>
                      <a:pt x="572247" y="835653"/>
                      <a:pt x="582706" y="892429"/>
                    </a:cubicBezTo>
                    <a:cubicBezTo>
                      <a:pt x="593165" y="949205"/>
                      <a:pt x="620059" y="705664"/>
                      <a:pt x="645459" y="740029"/>
                    </a:cubicBezTo>
                    <a:cubicBezTo>
                      <a:pt x="670859" y="774394"/>
                      <a:pt x="699247" y="1189758"/>
                      <a:pt x="735106" y="1098617"/>
                    </a:cubicBezTo>
                    <a:cubicBezTo>
                      <a:pt x="770965" y="1007476"/>
                      <a:pt x="830730" y="300758"/>
                      <a:pt x="860612" y="193182"/>
                    </a:cubicBezTo>
                    <a:cubicBezTo>
                      <a:pt x="890494" y="85606"/>
                      <a:pt x="899459" y="442699"/>
                      <a:pt x="914400" y="453158"/>
                    </a:cubicBezTo>
                    <a:cubicBezTo>
                      <a:pt x="929341" y="463617"/>
                      <a:pt x="938306" y="246970"/>
                      <a:pt x="950259" y="255935"/>
                    </a:cubicBezTo>
                    <a:cubicBezTo>
                      <a:pt x="962212" y="264900"/>
                      <a:pt x="971177" y="527864"/>
                      <a:pt x="986118" y="506946"/>
                    </a:cubicBezTo>
                    <a:cubicBezTo>
                      <a:pt x="1001059" y="486028"/>
                      <a:pt x="1029447" y="115488"/>
                      <a:pt x="1039906" y="130429"/>
                    </a:cubicBezTo>
                    <a:cubicBezTo>
                      <a:pt x="1050365" y="145370"/>
                      <a:pt x="1039906" y="593605"/>
                      <a:pt x="1048871" y="596593"/>
                    </a:cubicBezTo>
                    <a:cubicBezTo>
                      <a:pt x="1057836" y="599581"/>
                      <a:pt x="1081741" y="175252"/>
                      <a:pt x="1093694" y="148358"/>
                    </a:cubicBezTo>
                    <a:cubicBezTo>
                      <a:pt x="1105647" y="121464"/>
                      <a:pt x="1105647" y="429253"/>
                      <a:pt x="1120588" y="435229"/>
                    </a:cubicBezTo>
                    <a:cubicBezTo>
                      <a:pt x="1135529" y="441205"/>
                      <a:pt x="1169894" y="194676"/>
                      <a:pt x="1183341" y="184217"/>
                    </a:cubicBezTo>
                    <a:cubicBezTo>
                      <a:pt x="1196788" y="173758"/>
                      <a:pt x="1186330" y="388911"/>
                      <a:pt x="1201271" y="372476"/>
                    </a:cubicBezTo>
                    <a:cubicBezTo>
                      <a:pt x="1216212" y="356041"/>
                      <a:pt x="1258047" y="57217"/>
                      <a:pt x="1272988" y="85605"/>
                    </a:cubicBezTo>
                    <a:cubicBezTo>
                      <a:pt x="1287929" y="113993"/>
                      <a:pt x="1278965" y="490511"/>
                      <a:pt x="1290918" y="542805"/>
                    </a:cubicBezTo>
                    <a:cubicBezTo>
                      <a:pt x="1302871" y="595099"/>
                      <a:pt x="1331259" y="409829"/>
                      <a:pt x="1344706" y="399370"/>
                    </a:cubicBezTo>
                    <a:cubicBezTo>
                      <a:pt x="1358153" y="388911"/>
                      <a:pt x="1358153" y="499475"/>
                      <a:pt x="1371600" y="480052"/>
                    </a:cubicBezTo>
                    <a:cubicBezTo>
                      <a:pt x="1385047" y="460629"/>
                      <a:pt x="1405964" y="257429"/>
                      <a:pt x="1425388" y="282829"/>
                    </a:cubicBezTo>
                    <a:cubicBezTo>
                      <a:pt x="1444812" y="308229"/>
                      <a:pt x="1468718" y="644405"/>
                      <a:pt x="1488141" y="632452"/>
                    </a:cubicBezTo>
                    <a:cubicBezTo>
                      <a:pt x="1507564" y="620499"/>
                      <a:pt x="1526988" y="169276"/>
                      <a:pt x="1541929" y="211111"/>
                    </a:cubicBezTo>
                    <a:cubicBezTo>
                      <a:pt x="1556870" y="252946"/>
                      <a:pt x="1556870" y="802782"/>
                      <a:pt x="1577788" y="883464"/>
                    </a:cubicBezTo>
                    <a:cubicBezTo>
                      <a:pt x="1598706" y="964146"/>
                      <a:pt x="1651000" y="690723"/>
                      <a:pt x="1667435" y="695205"/>
                    </a:cubicBezTo>
                    <a:cubicBezTo>
                      <a:pt x="1683870" y="699687"/>
                      <a:pt x="1661459" y="923805"/>
                      <a:pt x="1676400" y="910358"/>
                    </a:cubicBezTo>
                    <a:cubicBezTo>
                      <a:pt x="1691341" y="896911"/>
                      <a:pt x="1742141" y="611535"/>
                      <a:pt x="1757082" y="614523"/>
                    </a:cubicBezTo>
                    <a:cubicBezTo>
                      <a:pt x="1772023" y="617511"/>
                      <a:pt x="1752600" y="937252"/>
                      <a:pt x="1766047" y="928287"/>
                    </a:cubicBezTo>
                    <a:cubicBezTo>
                      <a:pt x="1779494" y="919322"/>
                      <a:pt x="1822824" y="559241"/>
                      <a:pt x="1837765" y="560735"/>
                    </a:cubicBezTo>
                    <a:cubicBezTo>
                      <a:pt x="1852706" y="562229"/>
                      <a:pt x="1830294" y="998511"/>
                      <a:pt x="1855694" y="937252"/>
                    </a:cubicBezTo>
                    <a:cubicBezTo>
                      <a:pt x="1881094" y="875993"/>
                      <a:pt x="1967753" y="261911"/>
                      <a:pt x="1990165" y="193182"/>
                    </a:cubicBezTo>
                    <a:cubicBezTo>
                      <a:pt x="2012577" y="124453"/>
                      <a:pt x="1976718" y="489017"/>
                      <a:pt x="1990165" y="524876"/>
                    </a:cubicBezTo>
                    <a:cubicBezTo>
                      <a:pt x="2003612" y="560735"/>
                      <a:pt x="2054412" y="408335"/>
                      <a:pt x="2070847" y="408335"/>
                    </a:cubicBezTo>
                    <a:cubicBezTo>
                      <a:pt x="2087282" y="408335"/>
                      <a:pt x="2073835" y="533841"/>
                      <a:pt x="2088776" y="524876"/>
                    </a:cubicBezTo>
                    <a:cubicBezTo>
                      <a:pt x="2103717" y="515911"/>
                      <a:pt x="2145553" y="338111"/>
                      <a:pt x="2160494" y="354546"/>
                    </a:cubicBezTo>
                    <a:cubicBezTo>
                      <a:pt x="2175435" y="370981"/>
                      <a:pt x="2156011" y="651875"/>
                      <a:pt x="2178423" y="623487"/>
                    </a:cubicBezTo>
                    <a:cubicBezTo>
                      <a:pt x="2200835" y="595099"/>
                      <a:pt x="2269565" y="242487"/>
                      <a:pt x="2294965" y="184217"/>
                    </a:cubicBezTo>
                    <a:cubicBezTo>
                      <a:pt x="2320365" y="125947"/>
                      <a:pt x="2333811" y="202146"/>
                      <a:pt x="2330823" y="273864"/>
                    </a:cubicBezTo>
                    <a:cubicBezTo>
                      <a:pt x="2327835" y="345582"/>
                      <a:pt x="2254623" y="633946"/>
                      <a:pt x="2277035" y="614523"/>
                    </a:cubicBezTo>
                    <a:cubicBezTo>
                      <a:pt x="2299447" y="595100"/>
                      <a:pt x="2429435" y="191688"/>
                      <a:pt x="2465294" y="157323"/>
                    </a:cubicBezTo>
                    <a:cubicBezTo>
                      <a:pt x="2501153" y="122958"/>
                      <a:pt x="2469776" y="418794"/>
                      <a:pt x="2492188" y="408335"/>
                    </a:cubicBezTo>
                    <a:cubicBezTo>
                      <a:pt x="2514600" y="397876"/>
                      <a:pt x="2581836" y="88594"/>
                      <a:pt x="2599765" y="94570"/>
                    </a:cubicBezTo>
                    <a:cubicBezTo>
                      <a:pt x="2617694" y="100546"/>
                      <a:pt x="2541495" y="454652"/>
                      <a:pt x="2599765" y="444193"/>
                    </a:cubicBezTo>
                    <a:cubicBezTo>
                      <a:pt x="2658035" y="433734"/>
                      <a:pt x="2892612" y="96064"/>
                      <a:pt x="2949388" y="31817"/>
                    </a:cubicBezTo>
                    <a:cubicBezTo>
                      <a:pt x="3006164" y="-32430"/>
                      <a:pt x="2973293" y="13140"/>
                      <a:pt x="2940423" y="58711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24" name="CaixaDeTexto 423">
              <a:extLst>
                <a:ext uri="{FF2B5EF4-FFF2-40B4-BE49-F238E27FC236}">
                  <a16:creationId xmlns:a16="http://schemas.microsoft.com/office/drawing/2014/main" id="{B72516B6-9610-DA4B-80ED-5A04FF1FD326}"/>
                </a:ext>
              </a:extLst>
            </p:cNvPr>
            <p:cNvSpPr txBox="1"/>
            <p:nvPr/>
          </p:nvSpPr>
          <p:spPr>
            <a:xfrm>
              <a:off x="1248938" y="6262177"/>
              <a:ext cx="2090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Contínuo</a:t>
              </a:r>
            </a:p>
          </p:txBody>
        </p:sp>
      </p:grpSp>
      <p:grpSp>
        <p:nvGrpSpPr>
          <p:cNvPr id="462" name="Agrupar 461">
            <a:extLst>
              <a:ext uri="{FF2B5EF4-FFF2-40B4-BE49-F238E27FC236}">
                <a16:creationId xmlns:a16="http://schemas.microsoft.com/office/drawing/2014/main" id="{1ECCCB05-0390-204C-AFA2-9A87B7B2B0CB}"/>
              </a:ext>
            </a:extLst>
          </p:cNvPr>
          <p:cNvGrpSpPr/>
          <p:nvPr/>
        </p:nvGrpSpPr>
        <p:grpSpPr>
          <a:xfrm>
            <a:off x="4965913" y="4970391"/>
            <a:ext cx="3779051" cy="1489126"/>
            <a:chOff x="4965913" y="4970391"/>
            <a:chExt cx="3779051" cy="1489126"/>
          </a:xfrm>
        </p:grpSpPr>
        <p:grpSp>
          <p:nvGrpSpPr>
            <p:cNvPr id="460" name="Agrupar 459">
              <a:extLst>
                <a:ext uri="{FF2B5EF4-FFF2-40B4-BE49-F238E27FC236}">
                  <a16:creationId xmlns:a16="http://schemas.microsoft.com/office/drawing/2014/main" id="{ADCBD6CC-DCF3-504F-BBC6-E912191AE6DA}"/>
                </a:ext>
              </a:extLst>
            </p:cNvPr>
            <p:cNvGrpSpPr/>
            <p:nvPr/>
          </p:nvGrpSpPr>
          <p:grpSpPr>
            <a:xfrm>
              <a:off x="4965913" y="4970391"/>
              <a:ext cx="3779051" cy="1314437"/>
              <a:chOff x="4965913" y="4970391"/>
              <a:chExt cx="3779051" cy="1314437"/>
            </a:xfrm>
          </p:grpSpPr>
          <p:cxnSp>
            <p:nvCxnSpPr>
              <p:cNvPr id="132" name="Conector Reto 131">
                <a:extLst>
                  <a:ext uri="{FF2B5EF4-FFF2-40B4-BE49-F238E27FC236}">
                    <a16:creationId xmlns:a16="http://schemas.microsoft.com/office/drawing/2014/main" id="{4E90627D-B895-DB4B-B374-89945D90550C}"/>
                  </a:ext>
                </a:extLst>
              </p:cNvPr>
              <p:cNvCxnSpPr/>
              <p:nvPr/>
            </p:nvCxnSpPr>
            <p:spPr>
              <a:xfrm>
                <a:off x="5336962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Forma Livre 150">
                <a:extLst>
                  <a:ext uri="{FF2B5EF4-FFF2-40B4-BE49-F238E27FC236}">
                    <a16:creationId xmlns:a16="http://schemas.microsoft.com/office/drawing/2014/main" id="{52059732-26E1-7E4A-B9E6-4C351D80DD17}"/>
                  </a:ext>
                </a:extLst>
              </p:cNvPr>
              <p:cNvSpPr/>
              <p:nvPr/>
            </p:nvSpPr>
            <p:spPr>
              <a:xfrm>
                <a:off x="5366262" y="5210404"/>
                <a:ext cx="2958163" cy="668496"/>
              </a:xfrm>
              <a:custGeom>
                <a:avLst/>
                <a:gdLst>
                  <a:gd name="connsiteX0" fmla="*/ 0 w 2008094"/>
                  <a:gd name="connsiteY0" fmla="*/ 54871 h 772209"/>
                  <a:gd name="connsiteX1" fmla="*/ 322730 w 2008094"/>
                  <a:gd name="connsiteY1" fmla="*/ 772047 h 772209"/>
                  <a:gd name="connsiteX2" fmla="*/ 1425388 w 2008094"/>
                  <a:gd name="connsiteY2" fmla="*/ 1082 h 772209"/>
                  <a:gd name="connsiteX3" fmla="*/ 2008094 w 2008094"/>
                  <a:gd name="connsiteY3" fmla="*/ 637577 h 772209"/>
                  <a:gd name="connsiteX0" fmla="*/ 0 w 2008094"/>
                  <a:gd name="connsiteY0" fmla="*/ 55010 h 781308"/>
                  <a:gd name="connsiteX1" fmla="*/ 304801 w 2008094"/>
                  <a:gd name="connsiteY1" fmla="*/ 781150 h 781308"/>
                  <a:gd name="connsiteX2" fmla="*/ 1425388 w 2008094"/>
                  <a:gd name="connsiteY2" fmla="*/ 1221 h 781308"/>
                  <a:gd name="connsiteX3" fmla="*/ 2008094 w 2008094"/>
                  <a:gd name="connsiteY3" fmla="*/ 637716 h 781308"/>
                  <a:gd name="connsiteX0" fmla="*/ 0 w 1945341"/>
                  <a:gd name="connsiteY0" fmla="*/ 10186 h 781154"/>
                  <a:gd name="connsiteX1" fmla="*/ 242048 w 1945341"/>
                  <a:gd name="connsiteY1" fmla="*/ 781150 h 781154"/>
                  <a:gd name="connsiteX2" fmla="*/ 1362635 w 1945341"/>
                  <a:gd name="connsiteY2" fmla="*/ 1221 h 781154"/>
                  <a:gd name="connsiteX3" fmla="*/ 1945341 w 1945341"/>
                  <a:gd name="connsiteY3" fmla="*/ 637716 h 781154"/>
                  <a:gd name="connsiteX0" fmla="*/ 0 w 1945341"/>
                  <a:gd name="connsiteY0" fmla="*/ 9466 h 726646"/>
                  <a:gd name="connsiteX1" fmla="*/ 905436 w 1945341"/>
                  <a:gd name="connsiteY1" fmla="*/ 726642 h 726646"/>
                  <a:gd name="connsiteX2" fmla="*/ 1362635 w 1945341"/>
                  <a:gd name="connsiteY2" fmla="*/ 501 h 726646"/>
                  <a:gd name="connsiteX3" fmla="*/ 1945341 w 1945341"/>
                  <a:gd name="connsiteY3" fmla="*/ 636996 h 726646"/>
                  <a:gd name="connsiteX0" fmla="*/ 0 w 2349626"/>
                  <a:gd name="connsiteY0" fmla="*/ 72139 h 789599"/>
                  <a:gd name="connsiteX1" fmla="*/ 905436 w 2349626"/>
                  <a:gd name="connsiteY1" fmla="*/ 789315 h 789599"/>
                  <a:gd name="connsiteX2" fmla="*/ 2321859 w 2349626"/>
                  <a:gd name="connsiteY2" fmla="*/ 421 h 789599"/>
                  <a:gd name="connsiteX3" fmla="*/ 1945341 w 2349626"/>
                  <a:gd name="connsiteY3" fmla="*/ 699669 h 789599"/>
                  <a:gd name="connsiteX0" fmla="*/ 0 w 3478306"/>
                  <a:gd name="connsiteY0" fmla="*/ 74227 h 791687"/>
                  <a:gd name="connsiteX1" fmla="*/ 905436 w 3478306"/>
                  <a:gd name="connsiteY1" fmla="*/ 791403 h 791687"/>
                  <a:gd name="connsiteX2" fmla="*/ 2321859 w 3478306"/>
                  <a:gd name="connsiteY2" fmla="*/ 2509 h 791687"/>
                  <a:gd name="connsiteX3" fmla="*/ 3478306 w 3478306"/>
                  <a:gd name="connsiteY3" fmla="*/ 594181 h 791687"/>
                  <a:gd name="connsiteX0" fmla="*/ 0 w 3478308"/>
                  <a:gd name="connsiteY0" fmla="*/ 72968 h 790428"/>
                  <a:gd name="connsiteX1" fmla="*/ 905436 w 3478308"/>
                  <a:gd name="connsiteY1" fmla="*/ 790144 h 790428"/>
                  <a:gd name="connsiteX2" fmla="*/ 2321859 w 3478308"/>
                  <a:gd name="connsiteY2" fmla="*/ 1250 h 790428"/>
                  <a:gd name="connsiteX3" fmla="*/ 3478306 w 3478308"/>
                  <a:gd name="connsiteY3" fmla="*/ 592922 h 790428"/>
                  <a:gd name="connsiteX0" fmla="*/ 0 w 2752178"/>
                  <a:gd name="connsiteY0" fmla="*/ 75605 h 793065"/>
                  <a:gd name="connsiteX1" fmla="*/ 905436 w 2752178"/>
                  <a:gd name="connsiteY1" fmla="*/ 792781 h 793065"/>
                  <a:gd name="connsiteX2" fmla="*/ 2321859 w 2752178"/>
                  <a:gd name="connsiteY2" fmla="*/ 3887 h 793065"/>
                  <a:gd name="connsiteX3" fmla="*/ 2752165 w 2752178"/>
                  <a:gd name="connsiteY3" fmla="*/ 470053 h 793065"/>
                  <a:gd name="connsiteX0" fmla="*/ 0 w 2752167"/>
                  <a:gd name="connsiteY0" fmla="*/ 57806 h 775144"/>
                  <a:gd name="connsiteX1" fmla="*/ 905436 w 2752167"/>
                  <a:gd name="connsiteY1" fmla="*/ 774982 h 775144"/>
                  <a:gd name="connsiteX2" fmla="*/ 1837765 w 2752167"/>
                  <a:gd name="connsiteY2" fmla="*/ 4017 h 775144"/>
                  <a:gd name="connsiteX3" fmla="*/ 2752165 w 2752167"/>
                  <a:gd name="connsiteY3" fmla="*/ 452254 h 77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2167" h="775144">
                    <a:moveTo>
                      <a:pt x="0" y="57806"/>
                    </a:moveTo>
                    <a:cubicBezTo>
                      <a:pt x="42582" y="420876"/>
                      <a:pt x="599142" y="783947"/>
                      <a:pt x="905436" y="774982"/>
                    </a:cubicBezTo>
                    <a:cubicBezTo>
                      <a:pt x="1211730" y="766017"/>
                      <a:pt x="1529977" y="57805"/>
                      <a:pt x="1837765" y="4017"/>
                    </a:cubicBezTo>
                    <a:cubicBezTo>
                      <a:pt x="2145553" y="-49771"/>
                      <a:pt x="2753659" y="454494"/>
                      <a:pt x="2752165" y="452254"/>
                    </a:cubicBezTo>
                  </a:path>
                </a:pathLst>
              </a:custGeom>
              <a:noFill/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6" name="Conector Reto 145">
                <a:extLst>
                  <a:ext uri="{FF2B5EF4-FFF2-40B4-BE49-F238E27FC236}">
                    <a16:creationId xmlns:a16="http://schemas.microsoft.com/office/drawing/2014/main" id="{FE514AFC-624C-B747-B2A7-6C630A0E4D62}"/>
                  </a:ext>
                </a:extLst>
              </p:cNvPr>
              <p:cNvCxnSpPr>
                <a:cxnSpLocks/>
                <a:endCxn id="151" idx="3"/>
              </p:cNvCxnSpPr>
              <p:nvPr/>
            </p:nvCxnSpPr>
            <p:spPr>
              <a:xfrm>
                <a:off x="6239683" y="5383043"/>
                <a:ext cx="2084740" cy="21739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FB80601-25C6-3D46-ADD9-2C587228F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913" y="6021911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5" name="CaixaDeTexto 424">
              <a:extLst>
                <a:ext uri="{FF2B5EF4-FFF2-40B4-BE49-F238E27FC236}">
                  <a16:creationId xmlns:a16="http://schemas.microsoft.com/office/drawing/2014/main" id="{3B97272C-EB95-884C-A00D-52B3C55D6DDE}"/>
                </a:ext>
              </a:extLst>
            </p:cNvPr>
            <p:cNvSpPr txBox="1"/>
            <p:nvPr/>
          </p:nvSpPr>
          <p:spPr>
            <a:xfrm>
              <a:off x="5810261" y="6213296"/>
              <a:ext cx="20903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Discreto</a:t>
              </a:r>
            </a:p>
          </p:txBody>
        </p:sp>
      </p:grpSp>
      <p:cxnSp>
        <p:nvCxnSpPr>
          <p:cNvPr id="429" name="Conector em Curva 428">
            <a:extLst>
              <a:ext uri="{FF2B5EF4-FFF2-40B4-BE49-F238E27FC236}">
                <a16:creationId xmlns:a16="http://schemas.microsoft.com/office/drawing/2014/main" id="{5F455779-20DF-6D4E-8C7E-F12B660ACAD0}"/>
              </a:ext>
            </a:extLst>
          </p:cNvPr>
          <p:cNvCxnSpPr>
            <a:cxnSpLocks/>
            <a:endCxn id="214" idx="1"/>
          </p:cNvCxnSpPr>
          <p:nvPr/>
        </p:nvCxnSpPr>
        <p:spPr>
          <a:xfrm>
            <a:off x="4183642" y="2498237"/>
            <a:ext cx="1961099" cy="1035360"/>
          </a:xfrm>
          <a:prstGeom prst="curvedConnector3">
            <a:avLst>
              <a:gd name="adj1" fmla="val 50000"/>
            </a:avLst>
          </a:prstGeom>
          <a:ln w="9525">
            <a:solidFill>
              <a:schemeClr val="tx1"/>
            </a:solidFill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1" name="Imagem 480">
            <a:extLst>
              <a:ext uri="{FF2B5EF4-FFF2-40B4-BE49-F238E27FC236}">
                <a16:creationId xmlns:a16="http://schemas.microsoft.com/office/drawing/2014/main" id="{D92D1AF9-214F-AB49-AF0B-E4E695BCD431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3191650" y="2328257"/>
            <a:ext cx="246417" cy="340855"/>
          </a:xfrm>
          <a:prstGeom prst="rect">
            <a:avLst/>
          </a:prstGeom>
        </p:spPr>
      </p:pic>
      <p:sp>
        <p:nvSpPr>
          <p:cNvPr id="496" name="Forma Livre 495">
            <a:extLst>
              <a:ext uri="{FF2B5EF4-FFF2-40B4-BE49-F238E27FC236}">
                <a16:creationId xmlns:a16="http://schemas.microsoft.com/office/drawing/2014/main" id="{6BF0B52F-835B-2F40-BEA6-9B8EEB57B0EF}"/>
              </a:ext>
            </a:extLst>
          </p:cNvPr>
          <p:cNvSpPr/>
          <p:nvPr/>
        </p:nvSpPr>
        <p:spPr>
          <a:xfrm>
            <a:off x="3305532" y="2459589"/>
            <a:ext cx="635679" cy="1070875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79" h="1070875">
                <a:moveTo>
                  <a:pt x="0" y="0"/>
                </a:moveTo>
                <a:cubicBezTo>
                  <a:pt x="142620" y="55826"/>
                  <a:pt x="285241" y="111652"/>
                  <a:pt x="332509" y="234713"/>
                </a:cubicBezTo>
                <a:cubicBezTo>
                  <a:pt x="379777" y="357774"/>
                  <a:pt x="233082" y="599006"/>
                  <a:pt x="283610" y="738366"/>
                </a:cubicBezTo>
                <a:cubicBezTo>
                  <a:pt x="334138" y="877726"/>
                  <a:pt x="484908" y="974300"/>
                  <a:pt x="635679" y="1070875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14:cNvPr>
              <p14:cNvContentPartPr/>
              <p14:nvPr/>
            </p14:nvContentPartPr>
            <p14:xfrm>
              <a:off x="8770581" y="539792"/>
              <a:ext cx="298" cy="270"/>
            </p14:xfrm>
          </p:contentPart>
        </mc:Choice>
        <mc:Fallback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833" y="53277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14:cNvPr>
              <p14:cNvContentPartPr/>
              <p14:nvPr/>
            </p14:nvContentPartPr>
            <p14:xfrm>
              <a:off x="8691738" y="523564"/>
              <a:ext cx="298" cy="270"/>
            </p14:xfrm>
          </p:contentPart>
        </mc:Choice>
        <mc:Fallback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3990" y="516544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14:cNvPr>
              <p14:cNvContentPartPr/>
              <p14:nvPr/>
            </p14:nvContentPartPr>
            <p14:xfrm>
              <a:off x="8701556" y="493541"/>
              <a:ext cx="298" cy="270"/>
            </p14:xfrm>
          </p:contentPart>
        </mc:Choice>
        <mc:Fallback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3808" y="48652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14:cNvPr>
              <p14:cNvContentPartPr/>
              <p14:nvPr/>
            </p14:nvContentPartPr>
            <p14:xfrm>
              <a:off x="8734284" y="492459"/>
              <a:ext cx="298" cy="270"/>
            </p14:xfrm>
          </p:contentPart>
        </mc:Choice>
        <mc:Fallback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6536" y="48543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14:cNvPr>
              <p14:cNvContentPartPr/>
              <p14:nvPr/>
            </p14:nvContentPartPr>
            <p14:xfrm>
              <a:off x="8695903" y="451347"/>
              <a:ext cx="298" cy="270"/>
            </p14:xfrm>
          </p:contentPart>
        </mc:Choice>
        <mc:Fallback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8155" y="44432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14:cNvPr>
              <p14:cNvContentPartPr/>
              <p14:nvPr/>
            </p14:nvContentPartPr>
            <p14:xfrm>
              <a:off x="8262081" y="364278"/>
              <a:ext cx="298" cy="270"/>
            </p14:xfrm>
          </p:contentPart>
        </mc:Choice>
        <mc:Fallback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4333" y="357258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14:cNvPr>
              <p14:cNvContentPartPr/>
              <p14:nvPr/>
            </p14:nvContentPartPr>
            <p14:xfrm>
              <a:off x="8277552" y="417021"/>
              <a:ext cx="298" cy="270"/>
            </p14:xfrm>
          </p:contentPart>
        </mc:Choice>
        <mc:Fallback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9804" y="41000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14:cNvPr>
              <p14:cNvContentPartPr/>
              <p14:nvPr/>
            </p14:nvContentPartPr>
            <p14:xfrm>
              <a:off x="8281420" y="507088"/>
              <a:ext cx="298" cy="270"/>
            </p14:xfrm>
          </p:contentPart>
        </mc:Choice>
        <mc:Fallback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3672" y="500068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14:cNvPr>
              <p14:cNvContentPartPr/>
              <p14:nvPr/>
            </p14:nvContentPartPr>
            <p14:xfrm>
              <a:off x="8628678" y="297049"/>
              <a:ext cx="298" cy="270"/>
            </p14:xfrm>
          </p:contentPart>
        </mc:Choice>
        <mc:Fallback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0930" y="29002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14:cNvPr>
              <p14:cNvContentPartPr/>
              <p14:nvPr/>
            </p14:nvContentPartPr>
            <p14:xfrm>
              <a:off x="8595058" y="302729"/>
              <a:ext cx="298" cy="270"/>
            </p14:xfrm>
          </p:contentPart>
        </mc:Choice>
        <mc:Fallback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7310" y="29570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14:cNvPr>
              <p14:cNvContentPartPr/>
              <p14:nvPr/>
            </p14:nvContentPartPr>
            <p14:xfrm>
              <a:off x="8568281" y="368183"/>
              <a:ext cx="298" cy="270"/>
            </p14:xfrm>
          </p:contentPart>
        </mc:Choice>
        <mc:Fallback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0533" y="36116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14:cNvPr>
              <p14:cNvContentPartPr/>
              <p14:nvPr/>
            </p14:nvContentPartPr>
            <p14:xfrm>
              <a:off x="8585537" y="403345"/>
              <a:ext cx="298" cy="270"/>
            </p14:xfrm>
          </p:contentPart>
        </mc:Choice>
        <mc:Fallback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7789" y="39632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14:cNvPr>
              <p14:cNvContentPartPr/>
              <p14:nvPr/>
            </p14:nvContentPartPr>
            <p14:xfrm>
              <a:off x="8582860" y="345464"/>
              <a:ext cx="298" cy="270"/>
            </p14:xfrm>
          </p:contentPart>
        </mc:Choice>
        <mc:Fallback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5112" y="338444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14:cNvPr>
              <p14:cNvContentPartPr/>
              <p14:nvPr/>
            </p14:nvContentPartPr>
            <p14:xfrm>
              <a:off x="8634033" y="376027"/>
              <a:ext cx="298" cy="270"/>
            </p14:xfrm>
          </p:contentPart>
        </mc:Choice>
        <mc:Fallback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6285" y="369007"/>
                <a:ext cx="15794" cy="143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948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30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acteristicas 25010 + modulad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7" y="1243194"/>
            <a:ext cx="7348118" cy="479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0665" y="78440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Modulador</a:t>
            </a:r>
            <a:r>
              <a:rPr lang="en-US" b="1" dirty="0"/>
              <a:t> da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36600" y="736600"/>
            <a:ext cx="7797800" cy="5600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9741" y="3605556"/>
            <a:ext cx="8357616" cy="3096768"/>
            <a:chOff x="409741" y="3605556"/>
            <a:chExt cx="8357616" cy="3096768"/>
          </a:xfrm>
        </p:grpSpPr>
        <p:pic>
          <p:nvPicPr>
            <p:cNvPr id="4" name="Picture 3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3605556"/>
              <a:ext cx="8357616" cy="3096768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1171741" y="4639313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9741" y="29026"/>
            <a:ext cx="8357616" cy="3140618"/>
            <a:chOff x="409741" y="29026"/>
            <a:chExt cx="8357616" cy="3140618"/>
          </a:xfrm>
        </p:grpSpPr>
        <p:pic>
          <p:nvPicPr>
            <p:cNvPr id="6" name="Picture 5" descr="Relacionamento Caracteristicas 250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29026"/>
              <a:ext cx="8357616" cy="3140618"/>
            </a:xfrm>
            <a:prstGeom prst="rect">
              <a:avLst/>
            </a:prstGeom>
            <a:effectLst/>
          </p:spPr>
        </p:pic>
        <p:sp>
          <p:nvSpPr>
            <p:cNvPr id="10" name="Freeform 9"/>
            <p:cNvSpPr/>
            <p:nvPr/>
          </p:nvSpPr>
          <p:spPr>
            <a:xfrm>
              <a:off x="1324141" y="1219838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18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3605556"/>
            <a:ext cx="8357616" cy="309676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lacionamento Caracteristicas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357616" cy="31406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840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38" y="301864"/>
            <a:ext cx="5261030" cy="3796703"/>
          </a:xfrm>
          <a:prstGeom prst="rect">
            <a:avLst/>
          </a:prstGeom>
        </p:spPr>
      </p:pic>
      <p:pic>
        <p:nvPicPr>
          <p:cNvPr id="3" name="Picture 2" descr="Caracs + Subcarcs ISO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7" y="4910666"/>
            <a:ext cx="6680097" cy="1654443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6200000">
            <a:off x="702268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16200000">
            <a:off x="5419656" y="4261784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381662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338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031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0055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8467" y="5554366"/>
            <a:ext cx="556827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114" y="622280"/>
            <a:ext cx="26442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Base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haoues</a:t>
            </a:r>
            <a:r>
              <a:rPr lang="en-US" sz="1200" b="1" dirty="0"/>
              <a:t>, 2017)</a:t>
            </a:r>
          </a:p>
          <a:p>
            <a:pPr algn="ctr"/>
            <a:r>
              <a:rPr lang="en-US" sz="2400" b="1" dirty="0"/>
              <a:t>+</a:t>
            </a:r>
          </a:p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</a:t>
            </a:r>
            <a:r>
              <a:rPr lang="en-US" sz="1600" b="1" dirty="0" err="1"/>
              <a:t>Observada</a:t>
            </a:r>
            <a:r>
              <a:rPr lang="en-US" sz="1600" b="1" dirty="0"/>
              <a:t> (dados)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308" y="2961901"/>
            <a:ext cx="13064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Configuração</a:t>
            </a:r>
            <a:endParaRPr lang="en-US" sz="1600" b="1" dirty="0"/>
          </a:p>
          <a:p>
            <a:pPr algn="ctr"/>
            <a:r>
              <a:rPr lang="en-US" sz="1600" b="1" dirty="0"/>
              <a:t>QPS</a:t>
            </a:r>
          </a:p>
        </p:txBody>
      </p:sp>
    </p:spTree>
    <p:extLst>
      <p:ext uri="{BB962C8B-B14F-4D97-AF65-F5344CB8AC3E}">
        <p14:creationId xmlns:p14="http://schemas.microsoft.com/office/powerpoint/2010/main" val="181655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57651</TotalTime>
  <Words>965</Words>
  <Application>Microsoft Macintosh PowerPoint</Application>
  <PresentationFormat>Apresentação na tela (4:3)</PresentationFormat>
  <Paragraphs>427</Paragraphs>
  <Slides>54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Cambria Math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Universidade de Brasília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Hilmer Rodrigues Neri</dc:creator>
  <cp:lastModifiedBy>Hilmer Neri</cp:lastModifiedBy>
  <cp:revision>266</cp:revision>
  <dcterms:created xsi:type="dcterms:W3CDTF">2018-05-18T06:03:21Z</dcterms:created>
  <dcterms:modified xsi:type="dcterms:W3CDTF">2019-04-26T20:01:24Z</dcterms:modified>
</cp:coreProperties>
</file>